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4"/>
  </p:notesMasterIdLst>
  <p:sldIdLst>
    <p:sldId id="258" r:id="rId2"/>
    <p:sldId id="266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287"/>
    <a:srgbClr val="A0C814"/>
    <a:srgbClr val="374105"/>
    <a:srgbClr val="EB6400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/>
    <p:restoredTop sz="94694"/>
  </p:normalViewPr>
  <p:slideViewPr>
    <p:cSldViewPr snapToGrid="0">
      <p:cViewPr varScale="1">
        <p:scale>
          <a:sx n="161" d="100"/>
          <a:sy n="161" d="100"/>
        </p:scale>
        <p:origin x="5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14.05.25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9045360-9D57-4A70-C8FF-791A9CA9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6" y="1082453"/>
            <a:ext cx="7887445" cy="69712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500" b="1" i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404FEF-0887-024C-3060-FED354F2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6" y="2031829"/>
            <a:ext cx="7882286" cy="24583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FontTx/>
              <a:buNone/>
              <a:defRPr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FontTx/>
              <a:buNone/>
              <a:defRPr sz="130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04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9" name="Picture 8" descr="A green rectangle with a white border&#10;&#10;AI-generated content may be incorrect.">
            <a:extLst>
              <a:ext uri="{FF2B5EF4-FFF2-40B4-BE49-F238E27FC236}">
                <a16:creationId xmlns:a16="http://schemas.microsoft.com/office/drawing/2014/main" id="{149E8FE0-DE35-77E8-418F-65F0FA4812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3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2" Type="http://schemas.openxmlformats.org/officeDocument/2006/relationships/audio" Target="../media/media9.m4a"/><Relationship Id="rId16" Type="http://schemas.openxmlformats.org/officeDocument/2006/relationships/image" Target="../media/image2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openxmlformats.org/officeDocument/2006/relationships/slideLayout" Target="../slideLayouts/slideLayout1.xml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F74E-1422-0775-17D9-7DEA51C8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A8D635A7-A157-3F7B-DF6F-9F7E3D1EBA9D}"/>
              </a:ext>
            </a:extLst>
          </p:cNvPr>
          <p:cNvSpPr txBox="1"/>
          <p:nvPr/>
        </p:nvSpPr>
        <p:spPr>
          <a:xfrm>
            <a:off x="291584" y="1121495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1C6E2D32-4F78-95F3-1C6E-3A4322918881}"/>
              </a:ext>
            </a:extLst>
          </p:cNvPr>
          <p:cNvSpPr/>
          <p:nvPr/>
        </p:nvSpPr>
        <p:spPr>
          <a:xfrm>
            <a:off x="3471135" y="20598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order food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C116D10-E7A2-6999-6FB8-7049A002BE83}"/>
              </a:ext>
            </a:extLst>
          </p:cNvPr>
          <p:cNvSpPr/>
          <p:nvPr/>
        </p:nvSpPr>
        <p:spPr>
          <a:xfrm>
            <a:off x="681135" y="206020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Essen bestellen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CB22D1C3-9BCA-C75F-E595-2A5BBC08D1B8}"/>
              </a:ext>
            </a:extLst>
          </p:cNvPr>
          <p:cNvSpPr/>
          <p:nvPr/>
        </p:nvSpPr>
        <p:spPr>
          <a:xfrm>
            <a:off x="3471135" y="232937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do we want to eat?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3B61EA83-5504-1D56-E27F-E98ADA8A4333}"/>
              </a:ext>
            </a:extLst>
          </p:cNvPr>
          <p:cNvSpPr/>
          <p:nvPr/>
        </p:nvSpPr>
        <p:spPr>
          <a:xfrm>
            <a:off x="681135" y="232781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wollen wir essen?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F645BD5D-AC81-8DAE-9FF7-5D873235705F}"/>
              </a:ext>
            </a:extLst>
          </p:cNvPr>
          <p:cNvSpPr/>
          <p:nvPr/>
        </p:nvSpPr>
        <p:spPr>
          <a:xfrm>
            <a:off x="3471135" y="260117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Look!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C3667716-8DCC-8071-3B95-864C4F5A7D6E}"/>
              </a:ext>
            </a:extLst>
          </p:cNvPr>
          <p:cNvSpPr/>
          <p:nvPr/>
        </p:nvSpPr>
        <p:spPr>
          <a:xfrm>
            <a:off x="681135" y="260153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 mal!</a:t>
            </a: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14CDF6FA-09F5-E575-EBA6-D321725C6129}"/>
              </a:ext>
            </a:extLst>
          </p:cNvPr>
          <p:cNvSpPr/>
          <p:nvPr/>
        </p:nvSpPr>
        <p:spPr>
          <a:xfrm>
            <a:off x="3471135" y="288456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they have Asian specialties!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A5F78B11-EA82-2CC4-7A67-451F36A5058D}"/>
              </a:ext>
            </a:extLst>
          </p:cNvPr>
          <p:cNvSpPr/>
          <p:nvPr/>
        </p:nvSpPr>
        <p:spPr>
          <a:xfrm>
            <a:off x="681135" y="28849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 haben sie asiatische Spezialitäten! 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ADB1509C-9F0B-78D7-7330-B1C48D570889}"/>
              </a:ext>
            </a:extLst>
          </p:cNvPr>
          <p:cNvSpPr/>
          <p:nvPr/>
        </p:nvSpPr>
        <p:spPr>
          <a:xfrm>
            <a:off x="3471135" y="315967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that something you’d like?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F161875D-9319-0BD5-BE34-310560F6E60D}"/>
              </a:ext>
            </a:extLst>
          </p:cNvPr>
          <p:cNvSpPr/>
          <p:nvPr/>
        </p:nvSpPr>
        <p:spPr>
          <a:xfrm>
            <a:off x="681135" y="316003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Wäre das was für dich?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42">
            <a:extLst>
              <a:ext uri="{FF2B5EF4-FFF2-40B4-BE49-F238E27FC236}">
                <a16:creationId xmlns:a16="http://schemas.microsoft.com/office/drawing/2014/main" id="{2FB1C582-927F-6BAA-0226-E70C8A558A95}"/>
              </a:ext>
            </a:extLst>
          </p:cNvPr>
          <p:cNvSpPr/>
          <p:nvPr/>
        </p:nvSpPr>
        <p:spPr>
          <a:xfrm>
            <a:off x="3471135" y="343586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Italian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8E397F5B-10E2-8A1A-C720-EB5F97A718B7}"/>
              </a:ext>
            </a:extLst>
          </p:cNvPr>
          <p:cNvSpPr/>
          <p:nvPr/>
        </p:nvSpPr>
        <p:spPr>
          <a:xfrm>
            <a:off x="681135" y="343623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wäre es mit italienischen Essen?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45">
            <a:extLst>
              <a:ext uri="{FF2B5EF4-FFF2-40B4-BE49-F238E27FC236}">
                <a16:creationId xmlns:a16="http://schemas.microsoft.com/office/drawing/2014/main" id="{190659B4-8D55-0201-710A-9732FBA53E5F}"/>
              </a:ext>
            </a:extLst>
          </p:cNvPr>
          <p:cNvSpPr/>
          <p:nvPr/>
        </p:nvSpPr>
        <p:spPr>
          <a:xfrm>
            <a:off x="3471135" y="370820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they have vegan options?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id="{54611ABA-29B6-814F-7360-50DCD199EC46}"/>
              </a:ext>
            </a:extLst>
          </p:cNvPr>
          <p:cNvSpPr/>
          <p:nvPr/>
        </p:nvSpPr>
        <p:spPr>
          <a:xfrm>
            <a:off x="681135" y="370857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Haben sie vegane Optionen?</a:t>
            </a: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88A574C1-3819-AC3E-2D56-BF4F29204EA7}"/>
              </a:ext>
            </a:extLst>
          </p:cNvPr>
          <p:cNvSpPr/>
          <p:nvPr/>
        </p:nvSpPr>
        <p:spPr>
          <a:xfrm>
            <a:off x="3471135" y="399159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looks tasty!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50">
            <a:extLst>
              <a:ext uri="{FF2B5EF4-FFF2-40B4-BE49-F238E27FC236}">
                <a16:creationId xmlns:a16="http://schemas.microsoft.com/office/drawing/2014/main" id="{BCE2C771-5E22-9CE5-DB0C-6795FDF3679C}"/>
              </a:ext>
            </a:extLst>
          </p:cNvPr>
          <p:cNvSpPr/>
          <p:nvPr/>
        </p:nvSpPr>
        <p:spPr>
          <a:xfrm>
            <a:off x="681135" y="39919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sieht lecker aus!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1254CB8-83B2-AA8A-223F-B312743EA0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2059835"/>
            <a:ext cx="211902" cy="211902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B39305B-3543-35F6-A0A6-936E5CE452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2327818"/>
            <a:ext cx="211902" cy="211902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62AE3F0-66E1-111F-3927-E13D2CAF23E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2595801"/>
            <a:ext cx="211902" cy="211902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4CE8B29-6375-0043-821E-2474A3BB96D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2884562"/>
            <a:ext cx="211902" cy="211902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D8422C2-908F-9E9B-EA8F-7D72311D225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3159909"/>
            <a:ext cx="211902" cy="211902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9B4E686-711E-EFE5-99A3-136E435C3E9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3435256"/>
            <a:ext cx="211902" cy="211902"/>
          </a:xfrm>
          <a:prstGeom prst="rect">
            <a:avLst/>
          </a:prstGeom>
        </p:spPr>
      </p:pic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3867EB5-1351-C554-4ECD-4EA7A92DC4C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3708206"/>
            <a:ext cx="211902" cy="211902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BF21B05-5DC4-1942-F0DC-B7863F6E63F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5350" y="3991598"/>
            <a:ext cx="211902" cy="2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6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7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9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14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2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94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95B09-C797-3F26-5A17-3BE3BCB5F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7B46B21B-CF9E-9712-F0AD-B1E6151EFBE9}"/>
              </a:ext>
            </a:extLst>
          </p:cNvPr>
          <p:cNvSpPr txBox="1"/>
          <p:nvPr/>
        </p:nvSpPr>
        <p:spPr>
          <a:xfrm>
            <a:off x="291584" y="1121495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022329CC-76A5-41BC-81AF-8BC5F4826FF0}"/>
              </a:ext>
            </a:extLst>
          </p:cNvPr>
          <p:cNvSpPr/>
          <p:nvPr/>
        </p:nvSpPr>
        <p:spPr>
          <a:xfrm>
            <a:off x="3471135" y="20598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No, that’s not my thing.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30605B8C-40F3-87CE-E531-E1BA6D547E25}"/>
              </a:ext>
            </a:extLst>
          </p:cNvPr>
          <p:cNvSpPr/>
          <p:nvPr/>
        </p:nvSpPr>
        <p:spPr>
          <a:xfrm>
            <a:off x="681135" y="206020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Nein, das ist nicht so meins.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2D4E0BC3-8C42-9508-03EC-BE9BA94D826D}"/>
              </a:ext>
            </a:extLst>
          </p:cNvPr>
          <p:cNvSpPr/>
          <p:nvPr/>
        </p:nvSpPr>
        <p:spPr>
          <a:xfrm>
            <a:off x="3471135" y="232937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would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XXX.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FF726CDA-40BE-E92F-0DD0-5D935317EF4D}"/>
              </a:ext>
            </a:extLst>
          </p:cNvPr>
          <p:cNvSpPr/>
          <p:nvPr/>
        </p:nvSpPr>
        <p:spPr>
          <a:xfrm>
            <a:off x="681135" y="232781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hätte gerne XXX.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C37D5EC7-10BC-0B05-1E49-99F7F7D2D795}"/>
              </a:ext>
            </a:extLst>
          </p:cNvPr>
          <p:cNvSpPr/>
          <p:nvPr/>
        </p:nvSpPr>
        <p:spPr>
          <a:xfrm>
            <a:off x="3471135" y="260117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take XXX. 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1F47B20F-DBCD-115D-744C-AFA9CB85B23D}"/>
              </a:ext>
            </a:extLst>
          </p:cNvPr>
          <p:cNvSpPr/>
          <p:nvPr/>
        </p:nvSpPr>
        <p:spPr>
          <a:xfrm>
            <a:off x="681135" y="260153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nehme XXX.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F6CE0F19-75C1-47EE-E6E5-6971634950C8}"/>
              </a:ext>
            </a:extLst>
          </p:cNvPr>
          <p:cNvSpPr/>
          <p:nvPr/>
        </p:nvSpPr>
        <p:spPr>
          <a:xfrm>
            <a:off x="3471135" y="288456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would like XXX please.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4F8E5152-1EC3-CD29-C034-CEF20A9E47A0}"/>
              </a:ext>
            </a:extLst>
          </p:cNvPr>
          <p:cNvSpPr/>
          <p:nvPr/>
        </p:nvSpPr>
        <p:spPr>
          <a:xfrm>
            <a:off x="681135" y="28849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möchte bitte XXX.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85AE33CC-1083-35C2-1802-BAAD10D96659}"/>
              </a:ext>
            </a:extLst>
          </p:cNvPr>
          <p:cNvSpPr/>
          <p:nvPr/>
        </p:nvSpPr>
        <p:spPr>
          <a:xfrm>
            <a:off x="3471135" y="315967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take away or eat here?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0C61030B-0D55-49D2-4006-A8DB064C6FAD}"/>
              </a:ext>
            </a:extLst>
          </p:cNvPr>
          <p:cNvSpPr/>
          <p:nvPr/>
        </p:nvSpPr>
        <p:spPr>
          <a:xfrm>
            <a:off x="681135" y="316003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Zum Mitnehmen oder hier essen?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42">
            <a:extLst>
              <a:ext uri="{FF2B5EF4-FFF2-40B4-BE49-F238E27FC236}">
                <a16:creationId xmlns:a16="http://schemas.microsoft.com/office/drawing/2014/main" id="{7D7613B0-9E6D-E834-9C22-147A2A5ADEED}"/>
              </a:ext>
            </a:extLst>
          </p:cNvPr>
          <p:cNvSpPr/>
          <p:nvPr/>
        </p:nvSpPr>
        <p:spPr>
          <a:xfrm>
            <a:off x="3471135" y="343586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away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</a:t>
            </a:r>
            <a:r>
              <a:rPr lang="de-DE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4933FB99-B9EF-6FA5-8514-54E3EE72C350}"/>
              </a:ext>
            </a:extLst>
          </p:cNvPr>
          <p:cNvSpPr/>
          <p:nvPr/>
        </p:nvSpPr>
        <p:spPr>
          <a:xfrm>
            <a:off x="681135" y="343623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Zum Mitnehmen bitte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45">
            <a:extLst>
              <a:ext uri="{FF2B5EF4-FFF2-40B4-BE49-F238E27FC236}">
                <a16:creationId xmlns:a16="http://schemas.microsoft.com/office/drawing/2014/main" id="{9A55EF3E-4A5E-13A3-894D-30E4837E68DC}"/>
              </a:ext>
            </a:extLst>
          </p:cNvPr>
          <p:cNvSpPr/>
          <p:nvPr/>
        </p:nvSpPr>
        <p:spPr>
          <a:xfrm>
            <a:off x="3471135" y="370820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eat here</a:t>
            </a:r>
            <a:endParaRPr lang="de-DE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id="{398D6300-E74B-9B92-EFF5-71D966C2DA5E}"/>
              </a:ext>
            </a:extLst>
          </p:cNvPr>
          <p:cNvSpPr/>
          <p:nvPr/>
        </p:nvSpPr>
        <p:spPr>
          <a:xfrm>
            <a:off x="681135" y="370857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Zum hier essen</a:t>
            </a:r>
            <a:endParaRPr lang="de-DE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B7A39EC-662D-C5D7-ABB6-5DF84A462D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5289" y="2059835"/>
            <a:ext cx="211963" cy="211963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CB91882-76C4-4A0C-BDF5-181C81171A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5288" y="2327757"/>
            <a:ext cx="211963" cy="211963"/>
          </a:xfrm>
          <a:prstGeom prst="rect">
            <a:avLst/>
          </a:prstGeom>
        </p:spPr>
      </p:pic>
      <p:pic>
        <p:nvPicPr>
          <p:cNvPr id="1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45C7711-41DB-8C5C-2F1A-B88CCBA4B96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5287" y="2595679"/>
            <a:ext cx="211963" cy="211963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324C26D-0C9E-3298-EB63-C6C3309993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5286" y="2884562"/>
            <a:ext cx="211963" cy="211963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0442C74-D296-4310-85BC-D2F4EC9798D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5285" y="3163712"/>
            <a:ext cx="211963" cy="211963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D40DFE5-2923-9BAF-F61C-C225376EEB7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5284" y="3440681"/>
            <a:ext cx="211963" cy="211963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08E4A69-E245-BD28-FFCD-BD2C9082BFA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5283" y="3703713"/>
            <a:ext cx="211963" cy="2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9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8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6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16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1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</Words>
  <Application>Microsoft Macintosh PowerPoint</Application>
  <PresentationFormat>Bildschirmpräsentation (16:9)</PresentationFormat>
  <Paragraphs>34</Paragraphs>
  <Slides>2</Slides>
  <Notes>0</Notes>
  <HiddenSlides>0</HiddenSlides>
  <MMClips>15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Verdana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15</cp:revision>
  <dcterms:created xsi:type="dcterms:W3CDTF">2024-08-27T16:27:59Z</dcterms:created>
  <dcterms:modified xsi:type="dcterms:W3CDTF">2025-05-14T09:01:28Z</dcterms:modified>
</cp:coreProperties>
</file>