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4"/>
  </p:notesMasterIdLst>
  <p:sldIdLst>
    <p:sldId id="265" r:id="rId2"/>
    <p:sldId id="264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287"/>
    <a:srgbClr val="A0C814"/>
    <a:srgbClr val="374105"/>
    <a:srgbClr val="EB6400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694"/>
  </p:normalViewPr>
  <p:slideViewPr>
    <p:cSldViewPr snapToGrid="0">
      <p:cViewPr varScale="1">
        <p:scale>
          <a:sx n="161" d="100"/>
          <a:sy n="161" d="100"/>
        </p:scale>
        <p:origin x="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14.05.25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045360-9D57-4A70-C8FF-791A9CA9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6" y="1082453"/>
            <a:ext cx="7887445" cy="6971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500" b="1" i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04FEF-0887-024C-3060-FED354F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031829"/>
            <a:ext cx="7882286" cy="2458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 sz="130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0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9" name="Picture 8" descr="A green rectangle with a white border&#10;&#10;AI-generated content may be incorrect.">
            <a:extLst>
              <a:ext uri="{FF2B5EF4-FFF2-40B4-BE49-F238E27FC236}">
                <a16:creationId xmlns:a16="http://schemas.microsoft.com/office/drawing/2014/main" id="{149E8FE0-DE35-77E8-418F-65F0FA4812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microsoft.com/office/2007/relationships/media" Target="../media/media17.m4a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10" Type="http://schemas.openxmlformats.org/officeDocument/2006/relationships/audio" Target="../media/media13.m4a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9531B-2F30-445E-D5BA-8127669C3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F50175C0-C65F-7318-6A42-C9A44AB4474D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BAC3A4EA-9FD7-9CD8-840B-48FD0A6AC1F4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sickness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8C092C9-61A3-F781-3856-B6DF6EA06713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Krankheit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504D9F18-BF12-34AE-D5CA-3DB86D0EDEB5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sick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0A877480-1AF5-43FD-3983-1EE13635BB11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krank sein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6650B97C-13B8-3394-C990-C2C1016E9CFE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poisoning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9137328F-2F14-D500-E48F-BFF55BEAD825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Nahrungsmittelvergiftung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21E0A256-F872-0D45-7C32-D16A2712ACC5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2328A42B-83B7-91A7-6C37-8E51B89D5A44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Transportmittel</a:t>
            </a: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52B0A149-BDF2-23E1-CF88-F6390617B972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transport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44F357BA-F291-4890-9EFE-148239904F31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öffentlichen Verkehrsmittel </a:t>
            </a: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0EE60C9E-6B54-DE36-11BB-65555249BB2D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you get to school?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E6645CA3-2A0C-0605-CC00-613B29E84828}"/>
              </a:ext>
            </a:extLst>
          </p:cNvPr>
          <p:cNvSpPr/>
          <p:nvPr/>
        </p:nvSpPr>
        <p:spPr>
          <a:xfrm>
            <a:off x="681134" y="343586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kommst du zur Schule?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A3001C14-1AD7-2FB3-206D-D2D879F3801E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travel by XXX.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6442AF8E-1BCD-DE45-A48D-5CE8AE9EA68F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fahre mit XXX.</a:t>
            </a: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0C45BEE8-CCC9-31F1-E75A-AFA0DC68FDFF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travelling by XXX.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1C1BE778-93D7-9DB9-9254-C54DD759AF02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fahre gern mit XXX.</a:t>
            </a: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B043868-AF5D-9621-90D2-F44D734C77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939" y="2059835"/>
            <a:ext cx="214313" cy="214313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3F233F0-2919-8D5A-3B23-ED513486E0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939" y="2325407"/>
            <a:ext cx="214313" cy="214313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FB050F2-D198-6AB0-C460-FA5FEAA93BF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938" y="2600066"/>
            <a:ext cx="214313" cy="214313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F4C221C-9EDF-120E-3E38-C24A828054C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937" y="2883356"/>
            <a:ext cx="214313" cy="214313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E4A0B21-97F7-7996-DC49-937F267CB45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936" y="3158465"/>
            <a:ext cx="214313" cy="214313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E92B1C7-C75D-7670-415D-1E6AC3F3BD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8095" y="3433124"/>
            <a:ext cx="219154" cy="219154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02FFD75-77D6-A12B-A1AE-9F713A52383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47" y="3706877"/>
            <a:ext cx="211902" cy="211902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BF6AA82-B8B4-6377-23DC-5C85A41C68C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8095" y="3991073"/>
            <a:ext cx="214313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6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2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1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5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15B30-9162-A4BD-A7D9-CF5B17E51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58166877-6098-F023-EC6F-F4F1A3BBBC53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54ED0AEF-52D6-46A1-E05E-9137992A259A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most like travelling by XXX.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B39396A-ABCB-27FB-97C2-6B1B3D24213D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fahre am liebsten mit XXX.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7540CF8C-E0D0-1518-5E7E-676CF12EF9F2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bus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CE7675AC-16C7-B731-4AAA-5097964D425E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dem Bus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9417E98E-4910-3AE9-78CD-774B0E1270F6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bike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DA6D19F0-B2CC-001A-9D1C-37E1A4137BF3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dem Fahrrad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CF5D90E6-B47A-1BDA-7E53-547E4DB26A3B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taxi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B93B848B-75E2-DD04-C9E8-F57A33D2F205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dem Taxi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DC1F689B-695A-732F-F4F3-B8EB33BE8194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overground train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AA7EE827-6119-A98F-18BA-1AB311C46A52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der S-Bahn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60B1FE09-F7B5-3091-6C35-762B1C3408E8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underground train / tube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0F012559-ACA3-0751-6AC3-7E7261175FC2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der U-Bahn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BE1E4952-0BE7-003A-8E38-E66C5F4C0ADC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tram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C95B1E63-DA39-0D85-65DE-D57AE14C4CCA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der Straßenbahn / Tram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0D9B08F2-EA55-979C-792B-F02E94DD9DC0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going by foot.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CE0CBBE8-4B87-EC67-7ACB-9FB7D8D3E780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gehe gern zu Fuß.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50">
            <a:extLst>
              <a:ext uri="{FF2B5EF4-FFF2-40B4-BE49-F238E27FC236}">
                <a16:creationId xmlns:a16="http://schemas.microsoft.com/office/drawing/2014/main" id="{7C9A5ED0-8F64-5C95-07B2-7E1FF8758355}"/>
              </a:ext>
            </a:extLst>
          </p:cNvPr>
          <p:cNvSpPr/>
          <p:nvPr/>
        </p:nvSpPr>
        <p:spPr>
          <a:xfrm>
            <a:off x="681135" y="42753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Lieblingstransportmittel ist XXX.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48">
            <a:extLst>
              <a:ext uri="{FF2B5EF4-FFF2-40B4-BE49-F238E27FC236}">
                <a16:creationId xmlns:a16="http://schemas.microsoft.com/office/drawing/2014/main" id="{9C996B37-F780-DD55-F0C0-54902543F3FA}"/>
              </a:ext>
            </a:extLst>
          </p:cNvPr>
          <p:cNvSpPr/>
          <p:nvPr/>
        </p:nvSpPr>
        <p:spPr>
          <a:xfrm>
            <a:off x="3471135" y="42732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</a:t>
            </a:r>
            <a:r>
              <a:rPr lang="en-US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transport is XXX.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F06772F-168B-440F-47B4-D0456F2A95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5350" y="2059835"/>
            <a:ext cx="211902" cy="211902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2DBFF9-6156-C7BD-E379-C8CA1033EA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5350" y="2327818"/>
            <a:ext cx="211902" cy="211902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C3E420-3CE2-B5F1-0D3C-9FC800E7C5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 rot="10800000" flipH="1">
            <a:off x="425350" y="2603781"/>
            <a:ext cx="211902" cy="211902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3BE22D0-44CF-18C5-4B53-08EE97BE58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5350" y="2884562"/>
            <a:ext cx="211902" cy="211902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ED84650-7C9B-601F-87FC-269190B15A7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5350" y="3159671"/>
            <a:ext cx="211902" cy="211902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6CF1A44-00AB-20D6-20C9-4D6D56906A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5349" y="3434780"/>
            <a:ext cx="211903" cy="211903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1F25B17-3A10-7193-630A-116CCB5F474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5349" y="3709889"/>
            <a:ext cx="211902" cy="211902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96A6CFC-A143-6E1D-39C6-D740E4749B4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5349" y="3990670"/>
            <a:ext cx="211903" cy="211903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DCB0DCD-8CC1-CB07-D390-36D60F95E89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5349" y="4266633"/>
            <a:ext cx="211902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4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0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3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66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9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</Words>
  <Application>Microsoft Macintosh PowerPoint</Application>
  <PresentationFormat>Bildschirmpräsentation (16:9)</PresentationFormat>
  <Paragraphs>38</Paragraphs>
  <Slides>2</Slides>
  <Notes>0</Notes>
  <HiddenSlides>0</HiddenSlides>
  <MMClips>17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Verdana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15</cp:revision>
  <dcterms:created xsi:type="dcterms:W3CDTF">2024-08-27T16:27:59Z</dcterms:created>
  <dcterms:modified xsi:type="dcterms:W3CDTF">2025-05-14T09:02:09Z</dcterms:modified>
</cp:coreProperties>
</file>