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</p:sldMasterIdLst>
  <p:notesMasterIdLst>
    <p:notesMasterId r:id="rId4"/>
  </p:notesMasterIdLst>
  <p:sldIdLst>
    <p:sldId id="263" r:id="rId2"/>
    <p:sldId id="262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8287"/>
    <a:srgbClr val="A0C814"/>
    <a:srgbClr val="374105"/>
    <a:srgbClr val="EB6400"/>
    <a:srgbClr val="003969"/>
    <a:srgbClr val="5AC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58"/>
    <p:restoredTop sz="94694"/>
  </p:normalViewPr>
  <p:slideViewPr>
    <p:cSldViewPr snapToGrid="0">
      <p:cViewPr varScale="1">
        <p:scale>
          <a:sx n="161" d="100"/>
          <a:sy n="161" d="100"/>
        </p:scale>
        <p:origin x="5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EC6CE-D7FA-584D-82E9-14236AC6540E}" type="datetimeFigureOut">
              <a:rPr lang="de-DE" smtClean="0"/>
              <a:t>14.05.25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3C650-A634-2845-A918-2C25636B6C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98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9045360-9D57-4A70-C8FF-791A9CA9F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916" y="1082453"/>
            <a:ext cx="7887445" cy="69712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500" b="1" i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E404FEF-0887-024C-3060-FED354F2A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6" y="2031829"/>
            <a:ext cx="7882286" cy="245839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FontTx/>
              <a:buNone/>
              <a:defRPr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FontTx/>
              <a:buNone/>
              <a:defRPr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FontTx/>
              <a:buNone/>
              <a:defRPr i="1">
                <a:solidFill>
                  <a:srgbClr val="7882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FontTx/>
              <a:buNone/>
              <a:defRPr sz="1300">
                <a:solidFill>
                  <a:srgbClr val="EB64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104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  <p:pic>
        <p:nvPicPr>
          <p:cNvPr id="9" name="Picture 8" descr="A green rectangle with a white border&#10;&#10;AI-generated content may be incorrect.">
            <a:extLst>
              <a:ext uri="{FF2B5EF4-FFF2-40B4-BE49-F238E27FC236}">
                <a16:creationId xmlns:a16="http://schemas.microsoft.com/office/drawing/2014/main" id="{149E8FE0-DE35-77E8-418F-65F0FA48127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3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4a"/><Relationship Id="rId13" Type="http://schemas.microsoft.com/office/2007/relationships/media" Target="../media/media7.m4a"/><Relationship Id="rId18" Type="http://schemas.openxmlformats.org/officeDocument/2006/relationships/image" Target="../media/image2.png"/><Relationship Id="rId3" Type="http://schemas.microsoft.com/office/2007/relationships/media" Target="../media/media2.m4a"/><Relationship Id="rId7" Type="http://schemas.microsoft.com/office/2007/relationships/media" Target="../media/media4.m4a"/><Relationship Id="rId12" Type="http://schemas.openxmlformats.org/officeDocument/2006/relationships/audio" Target="../media/media6.m4a"/><Relationship Id="rId17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6" Type="http://schemas.openxmlformats.org/officeDocument/2006/relationships/audio" Target="../media/media8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microsoft.com/office/2007/relationships/media" Target="../media/media6.m4a"/><Relationship Id="rId5" Type="http://schemas.microsoft.com/office/2007/relationships/media" Target="../media/media3.m4a"/><Relationship Id="rId15" Type="http://schemas.microsoft.com/office/2007/relationships/media" Target="../media/media8.m4a"/><Relationship Id="rId10" Type="http://schemas.openxmlformats.org/officeDocument/2006/relationships/audio" Target="../media/media5.m4a"/><Relationship Id="rId4" Type="http://schemas.openxmlformats.org/officeDocument/2006/relationships/audio" Target="../media/media2.m4a"/><Relationship Id="rId9" Type="http://schemas.microsoft.com/office/2007/relationships/media" Target="../media/media5.m4a"/><Relationship Id="rId14" Type="http://schemas.openxmlformats.org/officeDocument/2006/relationships/audio" Target="../media/media7.m4a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07/relationships/media" Target="../media/media10.m4a"/><Relationship Id="rId7" Type="http://schemas.openxmlformats.org/officeDocument/2006/relationships/slideLayout" Target="../slideLayouts/slideLayout1.xml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6" Type="http://schemas.openxmlformats.org/officeDocument/2006/relationships/audio" Target="../media/media11.m4a"/><Relationship Id="rId5" Type="http://schemas.microsoft.com/office/2007/relationships/media" Target="../media/media11.m4a"/><Relationship Id="rId4" Type="http://schemas.openxmlformats.org/officeDocument/2006/relationships/audio" Target="../media/media10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6EC88-4FF0-BD04-F3E8-E5D8C0D58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3A8A4041-11D2-839A-5F7C-BDA98D7C396F}"/>
              </a:ext>
            </a:extLst>
          </p:cNvPr>
          <p:cNvSpPr txBox="1"/>
          <p:nvPr/>
        </p:nvSpPr>
        <p:spPr>
          <a:xfrm>
            <a:off x="291584" y="1121495"/>
            <a:ext cx="5580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Pronunciation</a:t>
            </a:r>
            <a:r>
              <a:rPr lang="de-DE" b="1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Recordings</a:t>
            </a:r>
          </a:p>
          <a:p>
            <a:r>
              <a:rPr lang="de-DE" b="1" dirty="0" err="1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</a:t>
            </a:r>
            <a:r>
              <a:rPr lang="de-DE" b="1" dirty="0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8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0057AAB-CDE8-6252-88C7-EB114542C6D2}"/>
              </a:ext>
            </a:extLst>
          </p:cNvPr>
          <p:cNvSpPr/>
          <p:nvPr/>
        </p:nvSpPr>
        <p:spPr>
          <a:xfrm>
            <a:off x="3471135" y="2059835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Where?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84D1E05-8470-4D94-4684-F069E2B0368B}"/>
              </a:ext>
            </a:extLst>
          </p:cNvPr>
          <p:cNvSpPr/>
          <p:nvPr/>
        </p:nvSpPr>
        <p:spPr>
          <a:xfrm>
            <a:off x="681135" y="2060202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Wo?</a:t>
            </a: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7F282BB1-E030-8E5C-74B0-7347A90CB464}"/>
              </a:ext>
            </a:extLst>
          </p:cNvPr>
          <p:cNvSpPr/>
          <p:nvPr/>
        </p:nvSpPr>
        <p:spPr>
          <a:xfrm>
            <a:off x="3471135" y="232937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Who?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71635394-811B-C32D-9CC4-29951B0FDBF1}"/>
              </a:ext>
            </a:extLst>
          </p:cNvPr>
          <p:cNvSpPr/>
          <p:nvPr/>
        </p:nvSpPr>
        <p:spPr>
          <a:xfrm>
            <a:off x="681135" y="232781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Wer?</a:t>
            </a:r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EC581EDD-888B-09BC-1454-21804C55D2B7}"/>
              </a:ext>
            </a:extLst>
          </p:cNvPr>
          <p:cNvSpPr/>
          <p:nvPr/>
        </p:nvSpPr>
        <p:spPr>
          <a:xfrm>
            <a:off x="3471135" y="2598917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Why?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id="{55B24560-82AA-DBE5-E855-1A971D074B41}"/>
              </a:ext>
            </a:extLst>
          </p:cNvPr>
          <p:cNvSpPr/>
          <p:nvPr/>
        </p:nvSpPr>
        <p:spPr>
          <a:xfrm>
            <a:off x="681135" y="2601537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Warum?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angle 28">
            <a:extLst>
              <a:ext uri="{FF2B5EF4-FFF2-40B4-BE49-F238E27FC236}">
                <a16:creationId xmlns:a16="http://schemas.microsoft.com/office/drawing/2014/main" id="{E6A2F6E5-B91F-6F80-F4F3-8F707ABCFD78}"/>
              </a:ext>
            </a:extLst>
          </p:cNvPr>
          <p:cNvSpPr/>
          <p:nvPr/>
        </p:nvSpPr>
        <p:spPr>
          <a:xfrm>
            <a:off x="3471135" y="2884562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Where was Mo’s phone?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angle 30">
            <a:extLst>
              <a:ext uri="{FF2B5EF4-FFF2-40B4-BE49-F238E27FC236}">
                <a16:creationId xmlns:a16="http://schemas.microsoft.com/office/drawing/2014/main" id="{04F79BB4-B47F-E06C-B93B-8D3AB0962226}"/>
              </a:ext>
            </a:extLst>
          </p:cNvPr>
          <p:cNvSpPr/>
          <p:nvPr/>
        </p:nvSpPr>
        <p:spPr>
          <a:xfrm>
            <a:off x="681135" y="2884929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 war Mos Handy? 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ctangle 39">
            <a:extLst>
              <a:ext uri="{FF2B5EF4-FFF2-40B4-BE49-F238E27FC236}">
                <a16:creationId xmlns:a16="http://schemas.microsoft.com/office/drawing/2014/main" id="{C86F0BDC-785E-CD30-992F-D84240C9595A}"/>
              </a:ext>
            </a:extLst>
          </p:cNvPr>
          <p:cNvSpPr/>
          <p:nvPr/>
        </p:nvSpPr>
        <p:spPr>
          <a:xfrm>
            <a:off x="3471135" y="3159671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hid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Mo’s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phone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</p:txBody>
      </p:sp>
      <p:sp>
        <p:nvSpPr>
          <p:cNvPr id="13" name="Rectangle 41">
            <a:extLst>
              <a:ext uri="{FF2B5EF4-FFF2-40B4-BE49-F238E27FC236}">
                <a16:creationId xmlns:a16="http://schemas.microsoft.com/office/drawing/2014/main" id="{755956CD-07DA-A362-CC5A-7FA6D44AA204}"/>
              </a:ext>
            </a:extLst>
          </p:cNvPr>
          <p:cNvSpPr/>
          <p:nvPr/>
        </p:nvSpPr>
        <p:spPr>
          <a:xfrm>
            <a:off x="681135" y="316003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 hat Mos Handy versteckt?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id="{0D25BCE8-9028-49C8-CAA9-AB857A41A153}"/>
              </a:ext>
            </a:extLst>
          </p:cNvPr>
          <p:cNvSpPr/>
          <p:nvPr/>
        </p:nvSpPr>
        <p:spPr>
          <a:xfrm>
            <a:off x="3471135" y="3435863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correct order?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 44">
            <a:extLst>
              <a:ext uri="{FF2B5EF4-FFF2-40B4-BE49-F238E27FC236}">
                <a16:creationId xmlns:a16="http://schemas.microsoft.com/office/drawing/2014/main" id="{26001C32-1311-B64B-DBA6-6B4FA02E65D8}"/>
              </a:ext>
            </a:extLst>
          </p:cNvPr>
          <p:cNvSpPr/>
          <p:nvPr/>
        </p:nvSpPr>
        <p:spPr>
          <a:xfrm>
            <a:off x="681135" y="3436230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 ist die richtige Reihenfolge?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Rectangle 45">
            <a:extLst>
              <a:ext uri="{FF2B5EF4-FFF2-40B4-BE49-F238E27FC236}">
                <a16:creationId xmlns:a16="http://schemas.microsoft.com/office/drawing/2014/main" id="{693C790E-45CA-9384-6B98-02C49840D264}"/>
              </a:ext>
            </a:extLst>
          </p:cNvPr>
          <p:cNvSpPr/>
          <p:nvPr/>
        </p:nvSpPr>
        <p:spPr>
          <a:xfrm>
            <a:off x="3471135" y="370820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happens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next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</p:txBody>
      </p:sp>
      <p:sp>
        <p:nvSpPr>
          <p:cNvPr id="17" name="Rectangle 47">
            <a:extLst>
              <a:ext uri="{FF2B5EF4-FFF2-40B4-BE49-F238E27FC236}">
                <a16:creationId xmlns:a16="http://schemas.microsoft.com/office/drawing/2014/main" id="{1FA2AE5D-B77B-A30D-E4C6-87C3333FFE42}"/>
              </a:ext>
            </a:extLst>
          </p:cNvPr>
          <p:cNvSpPr/>
          <p:nvPr/>
        </p:nvSpPr>
        <p:spPr>
          <a:xfrm>
            <a:off x="681135" y="3708573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 passiert als nächstes?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Rectangle 48">
            <a:extLst>
              <a:ext uri="{FF2B5EF4-FFF2-40B4-BE49-F238E27FC236}">
                <a16:creationId xmlns:a16="http://schemas.microsoft.com/office/drawing/2014/main" id="{40E6DFDD-7C9A-B1A3-86F8-6B2FD26B6188}"/>
              </a:ext>
            </a:extLst>
          </p:cNvPr>
          <p:cNvSpPr/>
          <p:nvPr/>
        </p:nvSpPr>
        <p:spPr>
          <a:xfrm>
            <a:off x="3471135" y="3991598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ask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directions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  <p:sp>
        <p:nvSpPr>
          <p:cNvPr id="19" name="Rectangle 50">
            <a:extLst>
              <a:ext uri="{FF2B5EF4-FFF2-40B4-BE49-F238E27FC236}">
                <a16:creationId xmlns:a16="http://schemas.microsoft.com/office/drawing/2014/main" id="{6FD053D0-4F2B-F795-378A-6A707538C0FE}"/>
              </a:ext>
            </a:extLst>
          </p:cNvPr>
          <p:cNvSpPr/>
          <p:nvPr/>
        </p:nvSpPr>
        <p:spPr>
          <a:xfrm>
            <a:off x="681135" y="3991965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Sie fragen nach dem Weg.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765CAE8F-2E1C-98D9-402C-4D76C63C76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059835"/>
            <a:ext cx="211902" cy="211902"/>
          </a:xfrm>
          <a:prstGeom prst="rect">
            <a:avLst/>
          </a:prstGeom>
        </p:spPr>
      </p:pic>
      <p:pic>
        <p:nvPicPr>
          <p:cNvPr id="20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A44E2A9C-2D6E-B005-DB40-0663E94913A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6143" y="2327818"/>
            <a:ext cx="211902" cy="211902"/>
          </a:xfrm>
          <a:prstGeom prst="rect">
            <a:avLst/>
          </a:prstGeom>
        </p:spPr>
      </p:pic>
      <p:pic>
        <p:nvPicPr>
          <p:cNvPr id="21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FB3B25DB-ED01-EEF0-FAFA-0468308C4977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595801"/>
            <a:ext cx="211902" cy="211902"/>
          </a:xfrm>
          <a:prstGeom prst="rect">
            <a:avLst/>
          </a:prstGeom>
        </p:spPr>
      </p:pic>
      <p:pic>
        <p:nvPicPr>
          <p:cNvPr id="22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DA5CE2D3-ABFC-E454-5375-266D04906B14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884562"/>
            <a:ext cx="211902" cy="211902"/>
          </a:xfrm>
          <a:prstGeom prst="rect">
            <a:avLst/>
          </a:prstGeom>
        </p:spPr>
      </p:pic>
      <p:pic>
        <p:nvPicPr>
          <p:cNvPr id="23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71FE0182-85C1-B508-B89D-41044D003522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159671"/>
            <a:ext cx="211902" cy="211902"/>
          </a:xfrm>
          <a:prstGeom prst="rect">
            <a:avLst/>
          </a:prstGeom>
        </p:spPr>
      </p:pic>
      <p:pic>
        <p:nvPicPr>
          <p:cNvPr id="24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79B80EB5-EC0C-4751-41DA-9573CBD326F4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435863"/>
            <a:ext cx="211902" cy="211902"/>
          </a:xfrm>
          <a:prstGeom prst="rect">
            <a:avLst/>
          </a:prstGeom>
        </p:spPr>
      </p:pic>
      <p:pic>
        <p:nvPicPr>
          <p:cNvPr id="25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5DCE012A-8F97-CB3F-C190-F3E1E7B0414B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717731"/>
            <a:ext cx="211902" cy="211902"/>
          </a:xfrm>
          <a:prstGeom prst="rect">
            <a:avLst/>
          </a:prstGeom>
        </p:spPr>
      </p:pic>
      <p:pic>
        <p:nvPicPr>
          <p:cNvPr id="26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18156DD6-4BD6-BE62-F53F-7B7E3B90D292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991598"/>
            <a:ext cx="211902" cy="21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3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501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363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500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4482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4313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4403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3568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vol="80000">
                <p:cTn id="4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 vol="8000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BB536-AB38-A72B-C212-6071781A9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9DCFA853-C485-7EEB-0F85-BD1EA9DFE237}"/>
              </a:ext>
            </a:extLst>
          </p:cNvPr>
          <p:cNvSpPr txBox="1"/>
          <p:nvPr/>
        </p:nvSpPr>
        <p:spPr>
          <a:xfrm>
            <a:off x="291584" y="1121495"/>
            <a:ext cx="5580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Pronunciation</a:t>
            </a:r>
            <a:r>
              <a:rPr lang="de-DE" b="1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Recordings</a:t>
            </a:r>
          </a:p>
          <a:p>
            <a:r>
              <a:rPr lang="de-DE" b="1" dirty="0" err="1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</a:t>
            </a:r>
            <a:r>
              <a:rPr lang="de-DE" b="1" dirty="0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8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D10F8205-31BD-81CE-E429-5CBE1797E50F}"/>
              </a:ext>
            </a:extLst>
          </p:cNvPr>
          <p:cNvSpPr/>
          <p:nvPr/>
        </p:nvSpPr>
        <p:spPr>
          <a:xfrm>
            <a:off x="3471135" y="2059835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Cem becomes ill.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38FD32A6-0AC0-0EEA-F118-995BE2CB90E7}"/>
              </a:ext>
            </a:extLst>
          </p:cNvPr>
          <p:cNvSpPr/>
          <p:nvPr/>
        </p:nvSpPr>
        <p:spPr>
          <a:xfrm>
            <a:off x="681135" y="2060202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Cem wird krank.</a:t>
            </a: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3B5D061D-D188-AE40-EF9D-0D18FF10F29A}"/>
              </a:ext>
            </a:extLst>
          </p:cNvPr>
          <p:cNvSpPr/>
          <p:nvPr/>
        </p:nvSpPr>
        <p:spPr>
          <a:xfrm>
            <a:off x="3471135" y="232937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next chapter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52A3A5F0-9079-9B31-FB42-27E075D2763D}"/>
              </a:ext>
            </a:extLst>
          </p:cNvPr>
          <p:cNvSpPr/>
          <p:nvPr/>
        </p:nvSpPr>
        <p:spPr>
          <a:xfrm>
            <a:off x="681135" y="232781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 nächste Kapitel</a:t>
            </a:r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9DADB202-8167-F65E-82DD-8C1CC901C967}"/>
              </a:ext>
            </a:extLst>
          </p:cNvPr>
          <p:cNvSpPr/>
          <p:nvPr/>
        </p:nvSpPr>
        <p:spPr>
          <a:xfrm>
            <a:off x="3471135" y="2601170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hide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id="{81C279B8-5F7F-D0C2-FA92-31E226467465}"/>
              </a:ext>
            </a:extLst>
          </p:cNvPr>
          <p:cNvSpPr/>
          <p:nvPr/>
        </p:nvSpPr>
        <p:spPr>
          <a:xfrm>
            <a:off x="681135" y="2601537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verstecken</a:t>
            </a:r>
            <a:endParaRPr lang="de-DE" sz="1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70CEF1D9-D97F-353B-D547-A97BB3BF8C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25350" y="2059835"/>
            <a:ext cx="211902" cy="211902"/>
          </a:xfrm>
          <a:prstGeom prst="rect">
            <a:avLst/>
          </a:prstGeom>
        </p:spPr>
      </p:pic>
      <p:pic>
        <p:nvPicPr>
          <p:cNvPr id="10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CA270D8F-4135-F729-F97F-DDFE7C73B85E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25350" y="2327818"/>
            <a:ext cx="211902" cy="211902"/>
          </a:xfrm>
          <a:prstGeom prst="rect">
            <a:avLst/>
          </a:prstGeom>
        </p:spPr>
      </p:pic>
      <p:pic>
        <p:nvPicPr>
          <p:cNvPr id="11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2FDD15B2-BCCC-2E5A-9D36-2CF03139A910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25350" y="2603781"/>
            <a:ext cx="211902" cy="21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91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29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50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90</Words>
  <Application>Microsoft Macintosh PowerPoint</Application>
  <PresentationFormat>Bildschirmpräsentation (16:9)</PresentationFormat>
  <Paragraphs>26</Paragraphs>
  <Slides>2</Slides>
  <Notes>0</Notes>
  <HiddenSlides>0</HiddenSlides>
  <MMClips>11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Verdana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Géza G Schenk</dc:creator>
  <cp:lastModifiedBy>Simona Gnade</cp:lastModifiedBy>
  <cp:revision>15</cp:revision>
  <dcterms:created xsi:type="dcterms:W3CDTF">2024-08-27T16:27:59Z</dcterms:created>
  <dcterms:modified xsi:type="dcterms:W3CDTF">2025-05-14T09:03:24Z</dcterms:modified>
</cp:coreProperties>
</file>