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6"/>
  </p:notesMasterIdLst>
  <p:sldIdLst>
    <p:sldId id="261" r:id="rId2"/>
    <p:sldId id="260" r:id="rId3"/>
    <p:sldId id="267" r:id="rId4"/>
    <p:sldId id="26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287"/>
    <a:srgbClr val="A0C814"/>
    <a:srgbClr val="374105"/>
    <a:srgbClr val="EB6400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694"/>
  </p:normalViewPr>
  <p:slideViewPr>
    <p:cSldViewPr snapToGrid="0">
      <p:cViewPr varScale="1">
        <p:scale>
          <a:sx n="161" d="100"/>
          <a:sy n="161" d="100"/>
        </p:scale>
        <p:origin x="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14.05.25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045360-9D57-4A70-C8FF-791A9CA9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6" y="1082453"/>
            <a:ext cx="7887445" cy="6971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500" b="1" i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04FEF-0887-024C-3060-FED354F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031829"/>
            <a:ext cx="7882286" cy="2458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 sz="130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0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9" name="Picture 8" descr="A green rectangle with a white border&#10;&#10;AI-generated content may be incorrect.">
            <a:extLst>
              <a:ext uri="{FF2B5EF4-FFF2-40B4-BE49-F238E27FC236}">
                <a16:creationId xmlns:a16="http://schemas.microsoft.com/office/drawing/2014/main" id="{149E8FE0-DE35-77E8-418F-65F0FA4812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microsoft.com/office/2007/relationships/media" Target="../media/media23.m4a"/><Relationship Id="rId18" Type="http://schemas.openxmlformats.org/officeDocument/2006/relationships/image" Target="../media/image2.png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5" Type="http://schemas.microsoft.com/office/2007/relationships/media" Target="../media/media19.m4a"/><Relationship Id="rId15" Type="http://schemas.microsoft.com/office/2007/relationships/media" Target="../media/media24.m4a"/><Relationship Id="rId10" Type="http://schemas.openxmlformats.org/officeDocument/2006/relationships/audio" Target="../media/media21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microsoft.com/office/2007/relationships/media" Target="../media/media31.m4a"/><Relationship Id="rId3" Type="http://schemas.microsoft.com/office/2007/relationships/media" Target="../media/media26.m4a"/><Relationship Id="rId7" Type="http://schemas.microsoft.com/office/2007/relationships/media" Target="../media/media28.m4a"/><Relationship Id="rId12" Type="http://schemas.openxmlformats.org/officeDocument/2006/relationships/audio" Target="../media/media30.m4a"/><Relationship Id="rId2" Type="http://schemas.openxmlformats.org/officeDocument/2006/relationships/audio" Target="../media/media25.m4a"/><Relationship Id="rId16" Type="http://schemas.openxmlformats.org/officeDocument/2006/relationships/image" Target="../media/image2.png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microsoft.com/office/2007/relationships/media" Target="../media/media30.m4a"/><Relationship Id="rId5" Type="http://schemas.microsoft.com/office/2007/relationships/media" Target="../media/media27.m4a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29.m4a"/><Relationship Id="rId4" Type="http://schemas.openxmlformats.org/officeDocument/2006/relationships/audio" Target="../media/media26.m4a"/><Relationship Id="rId9" Type="http://schemas.microsoft.com/office/2007/relationships/media" Target="../media/media29.m4a"/><Relationship Id="rId14" Type="http://schemas.openxmlformats.org/officeDocument/2006/relationships/audio" Target="../media/media3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A70C3-FB01-70DD-90E3-767FF3EA9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F9B486C6-2DA0-A72A-9AAA-845D97A34988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1443136-6F7D-6940-8852-3939C3DDABED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hobby / hobbies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6A1E28E1-78CF-7350-C4BF-956FCFAF63AF}"/>
              </a:ext>
            </a:extLst>
          </p:cNvPr>
          <p:cNvSpPr/>
          <p:nvPr/>
        </p:nvSpPr>
        <p:spPr>
          <a:xfrm>
            <a:off x="681135" y="205983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Hobby / die Hobbys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753B58D-FD8D-3B22-393F-7A47DD8768B7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hobbies do you like?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4115631-B24D-7A34-E904-E03B9E67E13D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Hobbys magst du?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3AF46CA4-AB5A-B573-D271-9F01CED1A3D3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favourite hobby?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8D6925C7-3B6B-1F2A-70C6-FB90FCC6F7C9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dein Lieblingshobby?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BFC41E40-35F8-330D-CFD1-354F5BEEF1E0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go jogging.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7DD055AA-3E26-3AC2-B846-59E978C586BA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gehe (gern) joggen. 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66541C2A-DF3F-986B-4481-5CC9A19E0462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read. 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DCD22D5E-5403-FCAC-6AE2-065DE6D5D0CA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lese (gern). 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853F73AC-3CFD-2D30-BA19-AFB3EED517A7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play video games.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AE25EA9C-8DB3-BBB8-2675-D147FFBA7675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spiele (gern) Videospiele.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994393D6-0186-AA81-D29D-534687355D77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play tennis.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CF5C751B-6215-A876-CD7F-80C4122D42D6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spiele (gern) Tennis.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00D0D103-E29D-AF0C-3644-0DB583A9C83C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play table tennis.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9898C50E-880E-B621-CB0F-C8BDD096A9D5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spiele (gern) Tischtennis.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421F6AD-BADA-7F4E-5C5D-995BB61DE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059835"/>
            <a:ext cx="211902" cy="211902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93BF574-55B9-12DE-927B-FD8B86A5AB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327818"/>
            <a:ext cx="211902" cy="211902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8C8BAFF-5EAD-7EFE-E27F-47931D22EC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595587"/>
            <a:ext cx="211902" cy="211902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67294EC-6781-4DC5-7CC5-3C0B96707A7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884562"/>
            <a:ext cx="211902" cy="211902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C873512-8A73-B0F8-7251-5495557B75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159671"/>
            <a:ext cx="211902" cy="211902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9C8A225-E5B4-F76D-3FF9-6D3C715004E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434780"/>
            <a:ext cx="211902" cy="211902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28D76A8-22A2-7EEE-4A3D-355D71E6275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708206"/>
            <a:ext cx="211902" cy="211902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0509938-B1C3-0326-5917-443A43C810D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981632"/>
            <a:ext cx="211902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5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8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1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98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8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57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5F6A8-C78B-DA66-2626-EA119342A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0502DCDF-1FC3-D7B4-5BD3-24F8F8B85156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5806A8F6-735C-AB9C-A88F-8539A5AA3529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play football.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069E536-973B-E71A-57D1-D9750E104686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spiele (gern) Fußball.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C90A8BF2-66DE-BE17-FFF6-1F12EDD4E054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play basketball.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EF184CAA-5741-54E9-1006-1ED94D6B7DE2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spiele (gern) Basketball.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90B7C611-CC8C-3F18-2D26-1D4A400C00B4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play volleyball.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59FD6919-F119-A00E-E4F1-AF18B624CA30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spiele (gern) Volleyball.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535A99AD-0263-B45D-D7B5-C77CD9F4963C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play cards.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5C339BF6-808B-C481-2B3E-08FE113A074B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spiele (gern) Karten. 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CB39DC5B-3826-8C18-946B-41C1C0BB919B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play chess.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8BC0BE2A-EAAE-8745-A7BC-E5207AB56314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spiele (gern) Schach. 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78C1BA0B-6575-52CF-4B36-D40EDAFB74A8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do martial arts.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B08A67A2-C390-16D8-82EA-A4A243A87F52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mache (gern) Kampfsport. 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7FE3F95C-3680-0EAA-F3DB-E16CCDA5B1BB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do yoga.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F5B647BD-7164-0114-8BA2-64D74614F2F3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mache (gern) Yoga. 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0F233AB6-13A1-F61F-7BC6-7EF040948E48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listen to music.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BFA55DAF-961B-AB2C-1290-B6EA6D5D39C8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höre (gern) Musik.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CB42326-78F2-4B26-BF9B-124B8A7150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939" y="2059835"/>
            <a:ext cx="214313" cy="214313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AEC7721-C574-1174-6431-F9367E48E3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938" y="2325407"/>
            <a:ext cx="214313" cy="214313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F80CD13-D786-015C-B28E-67B05A9064A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938" y="2585385"/>
            <a:ext cx="214313" cy="214313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711915B-39BF-EA5B-C0C3-9BBBCCE23C1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937" y="2882151"/>
            <a:ext cx="214313" cy="214313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0E3B607-AB9D-7A77-202D-E6F4C1C7438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937" y="3159671"/>
            <a:ext cx="211902" cy="211902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2063828-A62E-6E24-D590-67C5F25F035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0526" y="3434780"/>
            <a:ext cx="214313" cy="214313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915358B-E823-10AB-538A-BEAB35D5E62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0526" y="3710542"/>
            <a:ext cx="214313" cy="214313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74873D-E01C-A7F2-ED2F-D0690E84CCD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937" y="3991598"/>
            <a:ext cx="211902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8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3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8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82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1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10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82DC9-8DE8-6213-C5D3-199940390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50714552-4DFE-B3B3-7496-057470F4965A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4611678B-E185-3ABA-AC1B-DFA4963D1EE1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dance.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C2E3688B-3F5C-D4B3-4C88-EF6B6C4E9744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tanze (gern).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17AACC8A-4131-B65D-1176-A72FC7309572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(like to) paint.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2251866-76A7-FE72-1181-F499623FF5F6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male (gern).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710C5679-EB46-6B11-8416-2F59611F845D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we want to meet up later?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0D75A76D-CBF2-1C1E-874B-85C37A906616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Wollen wir uns später treffen?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7C042FB9-2066-D328-CFF9-55B920D6C484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swimming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A54AD4D0-42B5-F094-9E90-8F98F8127817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können schwimmen gehen.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91E39D8F-2218-5740-4725-57ABB478254C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FA29A5FC-345A-E778-CD06-1472559ED258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meinst du?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EF6988A5-6A0E-EDCB-252C-6D241E77979D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That’s not my thing.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9671D465-B89C-AE91-41B5-2CB570110EC4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ist nicht mein Ding.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34C4CF6C-DF59-E1CB-77C5-748FA8FDFDEE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Perhaps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time.</a:t>
            </a: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E86A2E8A-5B95-A2EE-5172-6EACAD19F18B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Vielleicht ein anderes Mal.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7B8A6FCB-D8CB-0BC3-251F-C39E871551FE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Hm. I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0047F3C7-37FE-2323-B44D-1C75B43FB428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Hm. Ich weiß nicht…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A05CB5-86F2-8E29-AC94-FE20A7968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061932"/>
            <a:ext cx="211902" cy="211902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B0ECFB-4342-6D6B-474A-BD03F48AAD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327818"/>
            <a:ext cx="211902" cy="211902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6D402BD-A302-6F52-337B-D81218AAF1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589425"/>
            <a:ext cx="211902" cy="211902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37F3A9B-FD27-1030-72BD-E01D0AE5C40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884562"/>
            <a:ext cx="211902" cy="211902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B7B948A-1D72-818F-D4D2-8485F0DD8BC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159671"/>
            <a:ext cx="211902" cy="211902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6938AA-BC9F-8197-634E-6CD637F5290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433214"/>
            <a:ext cx="211902" cy="211902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A1A197B-372B-5320-989A-D424133AF6D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706757"/>
            <a:ext cx="211902" cy="211902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A28E7C9-445A-297E-7D0E-7DA74BF203F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994988"/>
            <a:ext cx="208512" cy="2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2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28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FF00C-7BC0-F5EB-4EB8-37FCF5AA4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9D7E5251-696C-6592-68BC-B002B1522209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3C335417-60E5-3860-8D40-8ABFD550AD67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Sorry. I don’t have the time.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1E6369E-1BEF-6560-577B-A608B7F058CA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Sorry. Ich habe keine Zeit.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1CB6EFB4-08B4-18DE-59F9-0F6EA77EF3A1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fancy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2D59187E-A1D4-4C06-47F4-CDD2767D2B11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Darauf habe ich keine Lust.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CD2F87F8-FD8A-EDC8-1886-62D6E364285E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fancy that!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95E816A9-1120-5C02-CA88-7D7B91890112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Darauf habe ich Lust!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5FCA954A-3D47-C4CC-6A9D-4A07B09627B5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please.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706568C8-6E49-2119-D8AC-85EEB40200D3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Ja, gerne.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8920D8D4-48C4-0CF8-D684-0D4124F208B8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Cool. Yes, I’d like to come along.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5FEBF168-821E-B440-27F8-006DDBFF8C00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Cool. Ja ich komme gerne.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B6505C50-371E-5883-2538-8ACE6E910C68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Great! I’m in!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3959EF8F-EF82-02E4-7B2F-DCFDC0EBA47C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Toll! Ich bin dabei.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B4D71A55-A005-D898-E6A7-F794E8E72C73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That’s super!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43476732-ACF8-A4A2-DE13-8BE3C6113569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ist super!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900638-020B-F7DC-BFB6-339D1D857E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7702" y="2059835"/>
            <a:ext cx="209550" cy="20955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C0A088F-5E8E-F91C-2408-99BCA11F46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7702" y="2327818"/>
            <a:ext cx="209550" cy="20955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B45DCE0-12C8-8B72-E597-5847CB41A0A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7702" y="2606133"/>
            <a:ext cx="209550" cy="209550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F6FD317-651B-21F2-08D4-4044C77DDA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7702" y="2886914"/>
            <a:ext cx="209550" cy="20955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3E17BC3-766D-A620-DDFC-24B0CC993E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7702" y="3159671"/>
            <a:ext cx="209550" cy="20955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85CEF1A-5AB5-91F2-868B-09C6C0DEA24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7702" y="3437039"/>
            <a:ext cx="209550" cy="20955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7995B3-C8DE-67A9-2CA2-2B718ECDE6B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7702" y="3708206"/>
            <a:ext cx="2095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2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4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409</Words>
  <Application>Microsoft Macintosh PowerPoint</Application>
  <PresentationFormat>Bildschirmpräsentation (16:9)</PresentationFormat>
  <Paragraphs>70</Paragraphs>
  <Slides>4</Slides>
  <Notes>0</Notes>
  <HiddenSlides>0</HiddenSlides>
  <MMClips>31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15</cp:revision>
  <dcterms:created xsi:type="dcterms:W3CDTF">2024-08-27T16:27:59Z</dcterms:created>
  <dcterms:modified xsi:type="dcterms:W3CDTF">2025-05-14T09:04:02Z</dcterms:modified>
</cp:coreProperties>
</file>