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</p:sldMasterIdLst>
  <p:notesMasterIdLst>
    <p:notesMasterId r:id="rId4"/>
  </p:notesMasterIdLst>
  <p:sldIdLst>
    <p:sldId id="259" r:id="rId2"/>
    <p:sldId id="269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8287"/>
    <a:srgbClr val="A0C814"/>
    <a:srgbClr val="374105"/>
    <a:srgbClr val="EB6400"/>
    <a:srgbClr val="003969"/>
    <a:srgbClr val="5AC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8"/>
    <p:restoredTop sz="94694"/>
  </p:normalViewPr>
  <p:slideViewPr>
    <p:cSldViewPr snapToGrid="0">
      <p:cViewPr varScale="1">
        <p:scale>
          <a:sx n="161" d="100"/>
          <a:sy n="161" d="100"/>
        </p:scale>
        <p:origin x="5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EC6CE-D7FA-584D-82E9-14236AC6540E}" type="datetimeFigureOut">
              <a:rPr lang="de-DE" smtClean="0"/>
              <a:t>14.05.25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3C650-A634-2845-A918-2C25636B6C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98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9045360-9D57-4A70-C8FF-791A9CA9F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916" y="1082453"/>
            <a:ext cx="7887445" cy="69712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500" b="1" i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E404FEF-0887-024C-3060-FED354F2A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6" y="2031829"/>
            <a:ext cx="7882286" cy="245839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FontTx/>
              <a:buNone/>
              <a:defRPr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FontTx/>
              <a:buNone/>
              <a:defRPr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FontTx/>
              <a:buNone/>
              <a:defRPr i="1">
                <a:solidFill>
                  <a:srgbClr val="7882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FontTx/>
              <a:buNone/>
              <a:defRPr sz="1300">
                <a:solidFill>
                  <a:srgbClr val="EB64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104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  <p:pic>
        <p:nvPicPr>
          <p:cNvPr id="9" name="Picture 8" descr="A green rectangle with a white border&#10;&#10;AI-generated content may be incorrect.">
            <a:extLst>
              <a:ext uri="{FF2B5EF4-FFF2-40B4-BE49-F238E27FC236}">
                <a16:creationId xmlns:a16="http://schemas.microsoft.com/office/drawing/2014/main" id="{149E8FE0-DE35-77E8-418F-65F0FA48127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3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4a"/><Relationship Id="rId13" Type="http://schemas.microsoft.com/office/2007/relationships/media" Target="../media/media7.m4a"/><Relationship Id="rId18" Type="http://schemas.openxmlformats.org/officeDocument/2006/relationships/image" Target="../media/image2.png"/><Relationship Id="rId3" Type="http://schemas.microsoft.com/office/2007/relationships/media" Target="../media/media2.m4a"/><Relationship Id="rId7" Type="http://schemas.microsoft.com/office/2007/relationships/media" Target="../media/media4.m4a"/><Relationship Id="rId12" Type="http://schemas.openxmlformats.org/officeDocument/2006/relationships/audio" Target="../media/media6.m4a"/><Relationship Id="rId17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6" Type="http://schemas.openxmlformats.org/officeDocument/2006/relationships/audio" Target="../media/media8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microsoft.com/office/2007/relationships/media" Target="../media/media6.m4a"/><Relationship Id="rId5" Type="http://schemas.microsoft.com/office/2007/relationships/media" Target="../media/media3.m4a"/><Relationship Id="rId15" Type="http://schemas.microsoft.com/office/2007/relationships/media" Target="../media/media8.m4a"/><Relationship Id="rId10" Type="http://schemas.openxmlformats.org/officeDocument/2006/relationships/audio" Target="../media/media5.m4a"/><Relationship Id="rId4" Type="http://schemas.openxmlformats.org/officeDocument/2006/relationships/audio" Target="../media/media2.m4a"/><Relationship Id="rId9" Type="http://schemas.microsoft.com/office/2007/relationships/media" Target="../media/media5.m4a"/><Relationship Id="rId14" Type="http://schemas.openxmlformats.org/officeDocument/2006/relationships/audio" Target="../media/media7.m4a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12.m4a"/><Relationship Id="rId3" Type="http://schemas.microsoft.com/office/2007/relationships/media" Target="../media/media10.m4a"/><Relationship Id="rId7" Type="http://schemas.microsoft.com/office/2007/relationships/media" Target="../media/media12.m4a"/><Relationship Id="rId12" Type="http://schemas.openxmlformats.org/officeDocument/2006/relationships/image" Target="../media/image2.png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6" Type="http://schemas.openxmlformats.org/officeDocument/2006/relationships/audio" Target="../media/media11.m4a"/><Relationship Id="rId11" Type="http://schemas.openxmlformats.org/officeDocument/2006/relationships/slideLayout" Target="../slideLayouts/slideLayout1.xml"/><Relationship Id="rId5" Type="http://schemas.microsoft.com/office/2007/relationships/media" Target="../media/media11.m4a"/><Relationship Id="rId10" Type="http://schemas.openxmlformats.org/officeDocument/2006/relationships/audio" Target="../media/media13.m4a"/><Relationship Id="rId4" Type="http://schemas.openxmlformats.org/officeDocument/2006/relationships/audio" Target="../media/media10.m4a"/><Relationship Id="rId9" Type="http://schemas.microsoft.com/office/2007/relationships/media" Target="../media/media13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6C8F9-AD22-7AE6-7805-7EAF7844C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A7D962BC-41DF-9FA3-53A7-F6B4D1F705E5}"/>
              </a:ext>
            </a:extLst>
          </p:cNvPr>
          <p:cNvSpPr txBox="1"/>
          <p:nvPr/>
        </p:nvSpPr>
        <p:spPr>
          <a:xfrm>
            <a:off x="291584" y="1121495"/>
            <a:ext cx="5580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Pronunciation</a:t>
            </a:r>
            <a:r>
              <a:rPr lang="de-DE" b="1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Recordings</a:t>
            </a:r>
          </a:p>
          <a:p>
            <a:r>
              <a:rPr lang="de-DE" b="1" dirty="0" err="1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</a:t>
            </a:r>
            <a:r>
              <a:rPr lang="de-DE" b="1" dirty="0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10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D0E1798D-A255-5F4D-AC57-D83B138B71D1}"/>
              </a:ext>
            </a:extLst>
          </p:cNvPr>
          <p:cNvSpPr/>
          <p:nvPr/>
        </p:nvSpPr>
        <p:spPr>
          <a:xfrm>
            <a:off x="3471135" y="2059835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write a plan / itinerary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B2ED39D-7EB3-EE00-1512-BF11E6576A38}"/>
              </a:ext>
            </a:extLst>
          </p:cNvPr>
          <p:cNvSpPr/>
          <p:nvPr/>
        </p:nvSpPr>
        <p:spPr>
          <a:xfrm>
            <a:off x="681135" y="2060202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einen Plan schreiben</a:t>
            </a: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5965A5F2-42FF-EDD3-67B2-B3C7427EA52C}"/>
              </a:ext>
            </a:extLst>
          </p:cNvPr>
          <p:cNvSpPr/>
          <p:nvPr/>
        </p:nvSpPr>
        <p:spPr>
          <a:xfrm>
            <a:off x="3471135" y="232937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037372F6-5B46-5332-E8B2-E6BFB4DDA40C}"/>
              </a:ext>
            </a:extLst>
          </p:cNvPr>
          <p:cNvSpPr/>
          <p:nvPr/>
        </p:nvSpPr>
        <p:spPr>
          <a:xfrm>
            <a:off x="681135" y="232781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zuerst</a:t>
            </a:r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16061C5A-42A3-B26E-9D7F-54897E0C5E5F}"/>
              </a:ext>
            </a:extLst>
          </p:cNvPr>
          <p:cNvSpPr/>
          <p:nvPr/>
        </p:nvSpPr>
        <p:spPr>
          <a:xfrm>
            <a:off x="3471135" y="2601170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then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id="{092D9408-B154-0967-4404-8F6551565963}"/>
              </a:ext>
            </a:extLst>
          </p:cNvPr>
          <p:cNvSpPr/>
          <p:nvPr/>
        </p:nvSpPr>
        <p:spPr>
          <a:xfrm>
            <a:off x="681135" y="2601537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dann / danach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angle 28">
            <a:extLst>
              <a:ext uri="{FF2B5EF4-FFF2-40B4-BE49-F238E27FC236}">
                <a16:creationId xmlns:a16="http://schemas.microsoft.com/office/drawing/2014/main" id="{A6AE6344-75A7-BE91-7A07-D0B3FC7B6EB6}"/>
              </a:ext>
            </a:extLst>
          </p:cNvPr>
          <p:cNvSpPr/>
          <p:nvPr/>
        </p:nvSpPr>
        <p:spPr>
          <a:xfrm>
            <a:off x="3471135" y="2884562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finally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angle 30">
            <a:extLst>
              <a:ext uri="{FF2B5EF4-FFF2-40B4-BE49-F238E27FC236}">
                <a16:creationId xmlns:a16="http://schemas.microsoft.com/office/drawing/2014/main" id="{32C13B30-EA15-2946-232B-D6C2B414C2DB}"/>
              </a:ext>
            </a:extLst>
          </p:cNvPr>
          <p:cNvSpPr/>
          <p:nvPr/>
        </p:nvSpPr>
        <p:spPr>
          <a:xfrm>
            <a:off x="681135" y="2884929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zum Schluss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ctangle 39">
            <a:extLst>
              <a:ext uri="{FF2B5EF4-FFF2-40B4-BE49-F238E27FC236}">
                <a16:creationId xmlns:a16="http://schemas.microsoft.com/office/drawing/2014/main" id="{D2A5A6C4-7497-9BA6-FBC0-5F474FC6F5BA}"/>
              </a:ext>
            </a:extLst>
          </p:cNvPr>
          <p:cNvSpPr/>
          <p:nvPr/>
        </p:nvSpPr>
        <p:spPr>
          <a:xfrm>
            <a:off x="3471135" y="3159671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morning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ectangle 41">
            <a:extLst>
              <a:ext uri="{FF2B5EF4-FFF2-40B4-BE49-F238E27FC236}">
                <a16:creationId xmlns:a16="http://schemas.microsoft.com/office/drawing/2014/main" id="{E3E96E42-74D9-40D2-B371-5FD58E5A1D5E}"/>
              </a:ext>
            </a:extLst>
          </p:cNvPr>
          <p:cNvSpPr/>
          <p:nvPr/>
        </p:nvSpPr>
        <p:spPr>
          <a:xfrm>
            <a:off x="681135" y="316003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 Vormittag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id="{C94961AA-1B28-571D-2FE1-3248B0356C8D}"/>
              </a:ext>
            </a:extLst>
          </p:cNvPr>
          <p:cNvSpPr/>
          <p:nvPr/>
        </p:nvSpPr>
        <p:spPr>
          <a:xfrm>
            <a:off x="3471135" y="3435863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afternoon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 44">
            <a:extLst>
              <a:ext uri="{FF2B5EF4-FFF2-40B4-BE49-F238E27FC236}">
                <a16:creationId xmlns:a16="http://schemas.microsoft.com/office/drawing/2014/main" id="{D5711CF7-DEAA-B9F6-E306-BDCB3777C135}"/>
              </a:ext>
            </a:extLst>
          </p:cNvPr>
          <p:cNvSpPr/>
          <p:nvPr/>
        </p:nvSpPr>
        <p:spPr>
          <a:xfrm>
            <a:off x="681135" y="3436230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 Nachmittag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Rectangle 45">
            <a:extLst>
              <a:ext uri="{FF2B5EF4-FFF2-40B4-BE49-F238E27FC236}">
                <a16:creationId xmlns:a16="http://schemas.microsoft.com/office/drawing/2014/main" id="{D4DF69E5-C160-ACA9-F0C8-DFBC1C4EA1FC}"/>
              </a:ext>
            </a:extLst>
          </p:cNvPr>
          <p:cNvSpPr/>
          <p:nvPr/>
        </p:nvSpPr>
        <p:spPr>
          <a:xfrm>
            <a:off x="3471135" y="370820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evening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Rectangle 47">
            <a:extLst>
              <a:ext uri="{FF2B5EF4-FFF2-40B4-BE49-F238E27FC236}">
                <a16:creationId xmlns:a16="http://schemas.microsoft.com/office/drawing/2014/main" id="{B695FE13-37ED-37EF-A58D-55B7BD28A351}"/>
              </a:ext>
            </a:extLst>
          </p:cNvPr>
          <p:cNvSpPr/>
          <p:nvPr/>
        </p:nvSpPr>
        <p:spPr>
          <a:xfrm>
            <a:off x="681135" y="3708573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 Abend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Rectangle 48">
            <a:extLst>
              <a:ext uri="{FF2B5EF4-FFF2-40B4-BE49-F238E27FC236}">
                <a16:creationId xmlns:a16="http://schemas.microsoft.com/office/drawing/2014/main" id="{738EF443-3B96-F753-D9D0-481FDBEF2D22}"/>
              </a:ext>
            </a:extLst>
          </p:cNvPr>
          <p:cNvSpPr/>
          <p:nvPr/>
        </p:nvSpPr>
        <p:spPr>
          <a:xfrm>
            <a:off x="3471135" y="3991598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midday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Rectangle 50">
            <a:extLst>
              <a:ext uri="{FF2B5EF4-FFF2-40B4-BE49-F238E27FC236}">
                <a16:creationId xmlns:a16="http://schemas.microsoft.com/office/drawing/2014/main" id="{787F4E86-C7AA-9839-A0D1-B50999A735C3}"/>
              </a:ext>
            </a:extLst>
          </p:cNvPr>
          <p:cNvSpPr/>
          <p:nvPr/>
        </p:nvSpPr>
        <p:spPr>
          <a:xfrm>
            <a:off x="681135" y="3991965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mittags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D3B2BAD8-C13E-5376-CB0D-366109A5C0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059835"/>
            <a:ext cx="211902" cy="211902"/>
          </a:xfrm>
          <a:prstGeom prst="rect">
            <a:avLst/>
          </a:prstGeom>
        </p:spPr>
      </p:pic>
      <p:pic>
        <p:nvPicPr>
          <p:cNvPr id="20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AE334BB4-536A-8521-063E-11E18659E78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327818"/>
            <a:ext cx="211902" cy="211902"/>
          </a:xfrm>
          <a:prstGeom prst="rect">
            <a:avLst/>
          </a:prstGeom>
        </p:spPr>
      </p:pic>
      <p:pic>
        <p:nvPicPr>
          <p:cNvPr id="21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24153071-32B1-4B11-5996-36CE799A48CA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603781"/>
            <a:ext cx="211902" cy="211902"/>
          </a:xfrm>
          <a:prstGeom prst="rect">
            <a:avLst/>
          </a:prstGeom>
        </p:spPr>
      </p:pic>
      <p:pic>
        <p:nvPicPr>
          <p:cNvPr id="22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27560385-B580-4998-043B-9593CDF2285C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884562"/>
            <a:ext cx="211902" cy="211902"/>
          </a:xfrm>
          <a:prstGeom prst="rect">
            <a:avLst/>
          </a:prstGeom>
        </p:spPr>
      </p:pic>
      <p:pic>
        <p:nvPicPr>
          <p:cNvPr id="23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75CE631F-124F-34B4-F6BD-A78370288F45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159671"/>
            <a:ext cx="211902" cy="211902"/>
          </a:xfrm>
          <a:prstGeom prst="rect">
            <a:avLst/>
          </a:prstGeom>
        </p:spPr>
      </p:pic>
      <p:pic>
        <p:nvPicPr>
          <p:cNvPr id="24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AE79866C-288F-0DFF-4FF2-6A940534A0D6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434780"/>
            <a:ext cx="211902" cy="211902"/>
          </a:xfrm>
          <a:prstGeom prst="rect">
            <a:avLst/>
          </a:prstGeom>
        </p:spPr>
      </p:pic>
      <p:pic>
        <p:nvPicPr>
          <p:cNvPr id="25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97F2B7DD-9425-0F41-E8DF-221132B3F8EE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708206"/>
            <a:ext cx="211902" cy="211902"/>
          </a:xfrm>
          <a:prstGeom prst="rect">
            <a:avLst/>
          </a:prstGeom>
        </p:spPr>
      </p:pic>
      <p:pic>
        <p:nvPicPr>
          <p:cNvPr id="26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489850E7-C493-EA90-4AFC-A781161505B2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991598"/>
            <a:ext cx="211902" cy="21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69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711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995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437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69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275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2361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2222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vol="80000">
                <p:cTn id="4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 vol="8000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0467D-9B20-A1C5-2554-7F90DA231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18137644-7F69-BAC4-EF1D-271A8C126FF9}"/>
              </a:ext>
            </a:extLst>
          </p:cNvPr>
          <p:cNvSpPr txBox="1"/>
          <p:nvPr/>
        </p:nvSpPr>
        <p:spPr>
          <a:xfrm>
            <a:off x="291584" y="1121495"/>
            <a:ext cx="5580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Pronunciation</a:t>
            </a:r>
            <a:r>
              <a:rPr lang="de-DE" b="1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Recordings</a:t>
            </a:r>
          </a:p>
          <a:p>
            <a:r>
              <a:rPr lang="de-DE" b="1" dirty="0" err="1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</a:t>
            </a:r>
            <a:r>
              <a:rPr lang="de-DE" b="1" dirty="0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10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90CC5DD-7934-33D1-E378-DE55681DCAF1}"/>
              </a:ext>
            </a:extLst>
          </p:cNvPr>
          <p:cNvSpPr/>
          <p:nvPr/>
        </p:nvSpPr>
        <p:spPr>
          <a:xfrm>
            <a:off x="3471135" y="1933208"/>
            <a:ext cx="3008253" cy="338529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sights shall we visit?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962AA49-89C6-5461-59D0-565D027B2EDE}"/>
              </a:ext>
            </a:extLst>
          </p:cNvPr>
          <p:cNvSpPr/>
          <p:nvPr/>
        </p:nvSpPr>
        <p:spPr>
          <a:xfrm>
            <a:off x="681135" y="1933575"/>
            <a:ext cx="2746117" cy="338529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Welche Sehenswürdigkeiten besuchen wir?</a:t>
            </a: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38944954-DF00-77DF-E75A-CB4D585ABC66}"/>
              </a:ext>
            </a:extLst>
          </p:cNvPr>
          <p:cNvSpPr/>
          <p:nvPr/>
        </p:nvSpPr>
        <p:spPr>
          <a:xfrm>
            <a:off x="3471135" y="232937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shall we travel?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0C091A88-4DFE-A108-2622-5E7783D4105B}"/>
              </a:ext>
            </a:extLst>
          </p:cNvPr>
          <p:cNvSpPr/>
          <p:nvPr/>
        </p:nvSpPr>
        <p:spPr>
          <a:xfrm>
            <a:off x="681135" y="232781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Wie fahren wir?</a:t>
            </a:r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1F8FE8CA-EFF9-262A-5D10-6CB810353177}"/>
              </a:ext>
            </a:extLst>
          </p:cNvPr>
          <p:cNvSpPr/>
          <p:nvPr/>
        </p:nvSpPr>
        <p:spPr>
          <a:xfrm>
            <a:off x="3471135" y="2601170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shall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eat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id="{53C3B5F4-58AD-6CA6-EDED-43164F45D295}"/>
              </a:ext>
            </a:extLst>
          </p:cNvPr>
          <p:cNvSpPr/>
          <p:nvPr/>
        </p:nvSpPr>
        <p:spPr>
          <a:xfrm>
            <a:off x="681135" y="2601537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 essen wir?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angle 28">
            <a:extLst>
              <a:ext uri="{FF2B5EF4-FFF2-40B4-BE49-F238E27FC236}">
                <a16:creationId xmlns:a16="http://schemas.microsoft.com/office/drawing/2014/main" id="{86D72FF9-6A5E-3D5F-9267-FC9DB103CBA8}"/>
              </a:ext>
            </a:extLst>
          </p:cNvPr>
          <p:cNvSpPr/>
          <p:nvPr/>
        </p:nvSpPr>
        <p:spPr>
          <a:xfrm>
            <a:off x="3471135" y="2884562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 activities shall we do?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angle 30">
            <a:extLst>
              <a:ext uri="{FF2B5EF4-FFF2-40B4-BE49-F238E27FC236}">
                <a16:creationId xmlns:a16="http://schemas.microsoft.com/office/drawing/2014/main" id="{EF289602-C010-2490-F788-8C77DC65A5E4}"/>
              </a:ext>
            </a:extLst>
          </p:cNvPr>
          <p:cNvSpPr/>
          <p:nvPr/>
        </p:nvSpPr>
        <p:spPr>
          <a:xfrm>
            <a:off x="681135" y="2884929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Welche Aktivitäten machen wir?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ctangle 39">
            <a:extLst>
              <a:ext uri="{FF2B5EF4-FFF2-40B4-BE49-F238E27FC236}">
                <a16:creationId xmlns:a16="http://schemas.microsoft.com/office/drawing/2014/main" id="{9D60432B-907B-5E73-C898-5AFE3BA82380}"/>
              </a:ext>
            </a:extLst>
          </p:cNvPr>
          <p:cNvSpPr/>
          <p:nvPr/>
        </p:nvSpPr>
        <p:spPr>
          <a:xfrm>
            <a:off x="3471135" y="3159671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what order shall we do it all?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ectangle 41">
            <a:extLst>
              <a:ext uri="{FF2B5EF4-FFF2-40B4-BE49-F238E27FC236}">
                <a16:creationId xmlns:a16="http://schemas.microsoft.com/office/drawing/2014/main" id="{6FDF8823-0E32-595E-747F-7201EE51F341}"/>
              </a:ext>
            </a:extLst>
          </p:cNvPr>
          <p:cNvSpPr/>
          <p:nvPr/>
        </p:nvSpPr>
        <p:spPr>
          <a:xfrm>
            <a:off x="681135" y="316003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welcher Reihenfolge machen wir alles?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ACFD90A3-DD52-811B-247C-2BB722951F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425350" y="2059835"/>
            <a:ext cx="211902" cy="211902"/>
          </a:xfrm>
          <a:prstGeom prst="rect">
            <a:avLst/>
          </a:prstGeom>
        </p:spPr>
      </p:pic>
      <p:pic>
        <p:nvPicPr>
          <p:cNvPr id="14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8E93A27F-A793-937A-49ED-E3926F410EC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425350" y="2327818"/>
            <a:ext cx="211902" cy="211902"/>
          </a:xfrm>
          <a:prstGeom prst="rect">
            <a:avLst/>
          </a:prstGeom>
        </p:spPr>
      </p:pic>
      <p:pic>
        <p:nvPicPr>
          <p:cNvPr id="15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14A8166D-4024-EBE4-3397-CC1BDC66886F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425350" y="2595801"/>
            <a:ext cx="211902" cy="211902"/>
          </a:xfrm>
          <a:prstGeom prst="rect">
            <a:avLst/>
          </a:prstGeom>
        </p:spPr>
      </p:pic>
      <p:pic>
        <p:nvPicPr>
          <p:cNvPr id="16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8EDFB7C6-13D2-11BA-9619-C725D2F407D7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425350" y="2884562"/>
            <a:ext cx="211902" cy="211902"/>
          </a:xfrm>
          <a:prstGeom prst="rect">
            <a:avLst/>
          </a:prstGeom>
        </p:spPr>
      </p:pic>
      <p:pic>
        <p:nvPicPr>
          <p:cNvPr id="17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026EA546-DC02-99F3-BF7E-2EBC47DB8222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425350" y="3159671"/>
            <a:ext cx="211902" cy="21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42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503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572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922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4823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2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audio>
              <p:cMediaNode vol="80000">
                <p:cTn id="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100</Words>
  <Application>Microsoft Macintosh PowerPoint</Application>
  <PresentationFormat>Bildschirmpräsentation (16:9)</PresentationFormat>
  <Paragraphs>30</Paragraphs>
  <Slides>2</Slides>
  <Notes>0</Notes>
  <HiddenSlides>0</HiddenSlides>
  <MMClips>13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Verdana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Géza G Schenk</dc:creator>
  <cp:lastModifiedBy>Simona Gnade</cp:lastModifiedBy>
  <cp:revision>15</cp:revision>
  <dcterms:created xsi:type="dcterms:W3CDTF">2024-08-27T16:27:59Z</dcterms:created>
  <dcterms:modified xsi:type="dcterms:W3CDTF">2025-05-14T09:04:47Z</dcterms:modified>
</cp:coreProperties>
</file>