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2"/>
    <p:restoredTop sz="94694"/>
  </p:normalViewPr>
  <p:slideViewPr>
    <p:cSldViewPr snapToGrid="0">
      <p:cViewPr>
        <p:scale>
          <a:sx n="295" d="100"/>
          <a:sy n="295" d="100"/>
        </p:scale>
        <p:origin x="-552" y="-5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white rectangular frame with cartoon animals&#10;&#10;Description automatically generated">
            <a:extLst>
              <a:ext uri="{FF2B5EF4-FFF2-40B4-BE49-F238E27FC236}">
                <a16:creationId xmlns:a16="http://schemas.microsoft.com/office/drawing/2014/main" id="{FE0B9761-E73D-7421-71AC-77F73C11E7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9085" y="0"/>
            <a:ext cx="9710530" cy="6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– Sessions 1-3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KIU T1 S1-3 - 01 Hallo.m4a">
            <a:hlinkClick r:id="" action="ppaction://media"/>
            <a:extLst>
              <a:ext uri="{FF2B5EF4-FFF2-40B4-BE49-F238E27FC236}">
                <a16:creationId xmlns:a16="http://schemas.microsoft.com/office/drawing/2014/main" id="{392FB058-2905-78BD-C1E4-3796BE06E0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00635" y="2314258"/>
            <a:ext cx="211902" cy="211902"/>
          </a:xfrm>
          <a:prstGeom prst="rect">
            <a:avLst/>
          </a:prstGeom>
        </p:spPr>
      </p:pic>
      <p:pic>
        <p:nvPicPr>
          <p:cNvPr id="9" name="KIU T1 S1-3 - 02 Guten Morgen.m4a">
            <a:hlinkClick r:id="" action="ppaction://media"/>
            <a:extLst>
              <a:ext uri="{FF2B5EF4-FFF2-40B4-BE49-F238E27FC236}">
                <a16:creationId xmlns:a16="http://schemas.microsoft.com/office/drawing/2014/main" id="{43FA258A-73E2-AA0E-521F-E33A5B83FC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02409" y="2852369"/>
            <a:ext cx="211902" cy="211902"/>
          </a:xfrm>
          <a:prstGeom prst="rect">
            <a:avLst/>
          </a:prstGeom>
        </p:spPr>
      </p:pic>
      <p:pic>
        <p:nvPicPr>
          <p:cNvPr id="10" name="KIU T1 S1-3 - 03 Guten Tag.m4a">
            <a:hlinkClick r:id="" action="ppaction://media"/>
            <a:extLst>
              <a:ext uri="{FF2B5EF4-FFF2-40B4-BE49-F238E27FC236}">
                <a16:creationId xmlns:a16="http://schemas.microsoft.com/office/drawing/2014/main" id="{14028101-95A7-1EFD-B6D8-FABC845EB8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89059" y="2582241"/>
            <a:ext cx="211902" cy="211902"/>
          </a:xfrm>
          <a:prstGeom prst="rect">
            <a:avLst/>
          </a:prstGeom>
        </p:spPr>
      </p:pic>
      <p:pic>
        <p:nvPicPr>
          <p:cNvPr id="12" name="KIU T1 S1-3 - 05 Auf Wiedersehen.m4a">
            <a:hlinkClick r:id="" action="ppaction://media"/>
            <a:extLst>
              <a:ext uri="{FF2B5EF4-FFF2-40B4-BE49-F238E27FC236}">
                <a16:creationId xmlns:a16="http://schemas.microsoft.com/office/drawing/2014/main" id="{BE6D4C6D-BA91-70A7-69C6-3469A3D3C7F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00635" y="3138985"/>
            <a:ext cx="211902" cy="211902"/>
          </a:xfrm>
          <a:prstGeom prst="rect">
            <a:avLst/>
          </a:prstGeom>
        </p:spPr>
      </p:pic>
      <p:pic>
        <p:nvPicPr>
          <p:cNvPr id="15" name="KIU T1 S1-3 - 06 Tschüss.m4a">
            <a:hlinkClick r:id="" action="ppaction://media"/>
            <a:extLst>
              <a:ext uri="{FF2B5EF4-FFF2-40B4-BE49-F238E27FC236}">
                <a16:creationId xmlns:a16="http://schemas.microsoft.com/office/drawing/2014/main" id="{7A8069AD-806C-BB8F-4213-0BEF27049E7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29329" y="3414461"/>
            <a:ext cx="211902" cy="211902"/>
          </a:xfrm>
          <a:prstGeom prst="rect">
            <a:avLst/>
          </a:prstGeom>
        </p:spPr>
      </p:pic>
      <p:pic>
        <p:nvPicPr>
          <p:cNvPr id="16" name="FuF T1 S1 - 06 Bis bald.m4a">
            <a:hlinkClick r:id="" action="ppaction://media"/>
            <a:extLst>
              <a:ext uri="{FF2B5EF4-FFF2-40B4-BE49-F238E27FC236}">
                <a16:creationId xmlns:a16="http://schemas.microsoft.com/office/drawing/2014/main" id="{C3556B90-5C76-5A36-E97D-81BB143A8D5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29329" y="3690286"/>
            <a:ext cx="211902" cy="211902"/>
          </a:xfrm>
          <a:prstGeom prst="rect">
            <a:avLst/>
          </a:prstGeom>
        </p:spPr>
      </p:pic>
      <p:pic>
        <p:nvPicPr>
          <p:cNvPr id="22" name="FuF T1 S1 - 07 Das ist.m4a">
            <a:hlinkClick r:id="" action="ppaction://media"/>
            <a:extLst>
              <a:ext uri="{FF2B5EF4-FFF2-40B4-BE49-F238E27FC236}">
                <a16:creationId xmlns:a16="http://schemas.microsoft.com/office/drawing/2014/main" id="{ADB7F5AA-DA04-711B-340F-CBEDF3A7C62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29329" y="3962629"/>
            <a:ext cx="211902" cy="211902"/>
          </a:xfrm>
          <a:prstGeom prst="rect">
            <a:avLst/>
          </a:prstGeom>
        </p:spPr>
      </p:pic>
      <p:pic>
        <p:nvPicPr>
          <p:cNvPr id="34" name="FuF T1 S1 - 08 Das sind.m4a">
            <a:hlinkClick r:id="" action="ppaction://media"/>
            <a:extLst>
              <a:ext uri="{FF2B5EF4-FFF2-40B4-BE49-F238E27FC236}">
                <a16:creationId xmlns:a16="http://schemas.microsoft.com/office/drawing/2014/main" id="{835B6FAC-9CC1-ADFD-034D-A58A204F933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29329" y="4246021"/>
            <a:ext cx="211902" cy="211902"/>
          </a:xfrm>
          <a:prstGeom prst="rect">
            <a:avLst/>
          </a:prstGeom>
        </p:spPr>
      </p:pic>
      <p:pic>
        <p:nvPicPr>
          <p:cNvPr id="35" name="FuF T1 S1 - 09 Freunde.m4a">
            <a:hlinkClick r:id="" action="ppaction://media"/>
            <a:extLst>
              <a:ext uri="{FF2B5EF4-FFF2-40B4-BE49-F238E27FC236}">
                <a16:creationId xmlns:a16="http://schemas.microsoft.com/office/drawing/2014/main" id="{55EC4392-2A7E-FD8D-C71F-9F0583DEA87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7350" y="4520155"/>
            <a:ext cx="211902" cy="211902"/>
          </a:xfrm>
          <a:prstGeom prst="rect">
            <a:avLst/>
          </a:prstGeom>
        </p:spPr>
      </p:pic>
      <p:pic>
        <p:nvPicPr>
          <p:cNvPr id="36" name="FuF T1 S1 - 10 Ich bin.m4a">
            <a:hlinkClick r:id="" action="ppaction://media"/>
            <a:extLst>
              <a:ext uri="{FF2B5EF4-FFF2-40B4-BE49-F238E27FC236}">
                <a16:creationId xmlns:a16="http://schemas.microsoft.com/office/drawing/2014/main" id="{011407C7-87E4-610B-87C5-F1C78E0101C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29329" y="4787219"/>
            <a:ext cx="211902" cy="211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365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Hello!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Tag!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day!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Morgen!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morning!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Wiedersehen!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Goodbye!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Tschüss!		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Bye!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 bald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See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soon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literally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till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soon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That/this is…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sind …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Those are…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Freunde	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…	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am…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Frau	…	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Ms. … / Mrs. …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 …		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Mr. …</a:t>
            </a:r>
          </a:p>
          <a:p>
            <a:pPr>
              <a:lnSpc>
                <a:spcPct val="150000"/>
              </a:lnSpc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FuF T1 S1 - 11 Frau.m4a">
            <a:hlinkClick r:id="" action="ppaction://media"/>
            <a:extLst>
              <a:ext uri="{FF2B5EF4-FFF2-40B4-BE49-F238E27FC236}">
                <a16:creationId xmlns:a16="http://schemas.microsoft.com/office/drawing/2014/main" id="{54F29FB0-17E3-8B82-30E0-BB60A39FB6CE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29330" y="5042485"/>
            <a:ext cx="211901" cy="211901"/>
          </a:xfrm>
          <a:prstGeom prst="rect">
            <a:avLst/>
          </a:prstGeom>
        </p:spPr>
      </p:pic>
      <p:pic>
        <p:nvPicPr>
          <p:cNvPr id="18" name="FuF T1 S1 - 12 Herr.m4a">
            <a:hlinkClick r:id="" action="ppaction://media"/>
            <a:extLst>
              <a:ext uri="{FF2B5EF4-FFF2-40B4-BE49-F238E27FC236}">
                <a16:creationId xmlns:a16="http://schemas.microsoft.com/office/drawing/2014/main" id="{7A3E05C3-FE50-697B-8328-9D74A9B0DFB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6200" y="5318847"/>
            <a:ext cx="211902" cy="2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6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4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9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6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55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7778E455-8CE5-4BC8-8455-E8F6DB7EC909}"/>
</file>

<file path=customXml/itemProps2.xml><?xml version="1.0" encoding="utf-8"?>
<ds:datastoreItem xmlns:ds="http://schemas.openxmlformats.org/officeDocument/2006/customXml" ds:itemID="{465CD6D6-6E6F-4441-83FE-BD3795C0D4F4}"/>
</file>

<file path=customXml/itemProps3.xml><?xml version="1.0" encoding="utf-8"?>
<ds:datastoreItem xmlns:ds="http://schemas.openxmlformats.org/officeDocument/2006/customXml" ds:itemID="{17063685-541A-4756-8D68-9FEDB00FEDC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135</Words>
  <Application>Microsoft Macintosh PowerPoint</Application>
  <PresentationFormat>A4 Paper (210x297 mm)</PresentationFormat>
  <Paragraphs>14</Paragraphs>
  <Slides>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8</cp:revision>
  <dcterms:created xsi:type="dcterms:W3CDTF">2024-08-27T16:27:59Z</dcterms:created>
  <dcterms:modified xsi:type="dcterms:W3CDTF">2024-10-15T15:49:01Z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