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01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blue and white rectangular frame with cartoon animals&#10;&#10;Description automatically generated">
            <a:extLst>
              <a:ext uri="{FF2B5EF4-FFF2-40B4-BE49-F238E27FC236}">
                <a16:creationId xmlns:a16="http://schemas.microsoft.com/office/drawing/2014/main" id="{FE0B9761-E73D-7421-71AC-77F73C11E7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9085" y="0"/>
            <a:ext cx="9710530" cy="68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47" Type="http://schemas.microsoft.com/office/2007/relationships/media" Target="../media/media24.m4a"/><Relationship Id="rId50" Type="http://schemas.openxmlformats.org/officeDocument/2006/relationships/notesSlide" Target="../notesSlides/notesSlide1.xml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microsoft.com/office/2007/relationships/media" Target="../media/media23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49" Type="http://schemas.openxmlformats.org/officeDocument/2006/relationships/slideLayout" Target="../slideLayouts/slideLayout1.xml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48" Type="http://schemas.openxmlformats.org/officeDocument/2006/relationships/audio" Target="../media/media24.m4a"/><Relationship Id="rId8" Type="http://schemas.openxmlformats.org/officeDocument/2006/relationships/audio" Target="../media/media4.m4a"/><Relationship Id="rId51" Type="http://schemas.openxmlformats.org/officeDocument/2006/relationships/image" Target="../media/image2.png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audio" Target="../media/media23.m4a"/><Relationship Id="rId20" Type="http://schemas.openxmlformats.org/officeDocument/2006/relationships/audio" Target="../media/media10.m4a"/><Relationship Id="rId41" Type="http://schemas.microsoft.com/office/2007/relationships/media" Target="../media/media21.m4a"/><Relationship Id="rId1" Type="http://schemas.microsoft.com/office/2007/relationships/media" Target="../media/media1.m4a"/><Relationship Id="rId6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998920" y="2146736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998920" y="2398941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998920" y="2662150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998920" y="2919267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998920" y="3178611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998920" y="3428526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998920" y="3679847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998920" y="3936963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998919" y="4194821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38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Sessions 1-2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A9F650-DAEB-D09A-A45C-13B0EB9FCAF2}"/>
              </a:ext>
            </a:extLst>
          </p:cNvPr>
          <p:cNvSpPr/>
          <p:nvPr/>
        </p:nvSpPr>
        <p:spPr>
          <a:xfrm>
            <a:off x="998919" y="4446142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D923C2-41FE-4A75-17C3-6D3E8A3AE2C1}"/>
              </a:ext>
            </a:extLst>
          </p:cNvPr>
          <p:cNvSpPr/>
          <p:nvPr/>
        </p:nvSpPr>
        <p:spPr>
          <a:xfrm>
            <a:off x="998919" y="4701313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4274F7-A83E-67D8-FA4A-141F18CE40BE}"/>
              </a:ext>
            </a:extLst>
          </p:cNvPr>
          <p:cNvSpPr/>
          <p:nvPr/>
        </p:nvSpPr>
        <p:spPr>
          <a:xfrm>
            <a:off x="998919" y="4957891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1792D0-90EA-3221-F067-DAB37A5D62F2}"/>
              </a:ext>
            </a:extLst>
          </p:cNvPr>
          <p:cNvSpPr/>
          <p:nvPr/>
        </p:nvSpPr>
        <p:spPr>
          <a:xfrm>
            <a:off x="998919" y="5209751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97F16DD-6B83-CE9D-0FB3-334C2D713A57}"/>
              </a:ext>
            </a:extLst>
          </p:cNvPr>
          <p:cNvSpPr/>
          <p:nvPr/>
        </p:nvSpPr>
        <p:spPr>
          <a:xfrm>
            <a:off x="998918" y="5462353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F1A79-16D0-F781-2152-BDFE9B935C3E}"/>
              </a:ext>
            </a:extLst>
          </p:cNvPr>
          <p:cNvSpPr/>
          <p:nvPr/>
        </p:nvSpPr>
        <p:spPr>
          <a:xfrm>
            <a:off x="998918" y="5714601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010165" y="2073718"/>
            <a:ext cx="2161206" cy="3909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das XXX?		</a:t>
            </a:r>
          </a:p>
          <a:p>
            <a:pPr lvl="0" rtl="0">
              <a:lnSpc>
                <a:spcPts val="2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			</a:t>
            </a:r>
            <a:endParaRPr lang="en-US" sz="1200" b="1" kern="100" dirty="0">
              <a:solidFill>
                <a:srgbClr val="00396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Nein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endParaRPr lang="en-US" sz="1200" b="1" kern="100" dirty="0">
              <a:solidFill>
                <a:srgbClr val="00396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XXX?	</a:t>
            </a:r>
            <a:endParaRPr lang="en-GB" sz="1200" b="1" kern="0" dirty="0">
              <a:solidFill>
                <a:srgbClr val="003969"/>
              </a:solidFill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2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XXX.		</a:t>
            </a:r>
            <a:endParaRPr lang="de-DE" sz="1200" b="1" kern="0" dirty="0">
              <a:solidFill>
                <a:srgbClr val="003969"/>
              </a:solidFill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			</a:t>
            </a:r>
          </a:p>
          <a:p>
            <a:pPr lv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			</a:t>
            </a:r>
          </a:p>
          <a:p>
            <a:pPr lv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			</a:t>
            </a:r>
          </a:p>
          <a:p>
            <a:pPr lvl="0">
              <a:lnSpc>
                <a:spcPts val="2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Kuh			</a:t>
            </a:r>
            <a:endParaRPr lang="en-US" sz="1200" b="1" kern="100" dirty="0">
              <a:solidFill>
                <a:srgbClr val="00396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Hund		</a:t>
            </a:r>
            <a:endParaRPr lang="en-US" sz="1200" b="1" kern="100" dirty="0">
              <a:solidFill>
                <a:srgbClr val="00396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Schwein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lang="en-US" sz="1200" b="1" kern="100" dirty="0">
              <a:solidFill>
                <a:srgbClr val="00396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Schaf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endParaRPr lang="en-US" sz="1200" b="1" kern="100" dirty="0">
              <a:solidFill>
                <a:srgbClr val="00396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Katze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endParaRPr lang="en-US" sz="1200" b="1" kern="100" dirty="0">
              <a:solidFill>
                <a:srgbClr val="00396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Hahn			</a:t>
            </a:r>
            <a:endParaRPr lang="en-US" sz="1200" b="1" kern="100" dirty="0">
              <a:solidFill>
                <a:srgbClr val="00396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Krokodil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en-US" sz="1200" b="1" kern="100" dirty="0">
              <a:solidFill>
                <a:srgbClr val="00396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24D373-80C4-999C-C473-075B83EE0BE7}"/>
              </a:ext>
            </a:extLst>
          </p:cNvPr>
          <p:cNvSpPr/>
          <p:nvPr/>
        </p:nvSpPr>
        <p:spPr>
          <a:xfrm>
            <a:off x="2826840" y="2146736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591D41-5A49-EE25-0924-02E139E3E5CF}"/>
              </a:ext>
            </a:extLst>
          </p:cNvPr>
          <p:cNvSpPr/>
          <p:nvPr/>
        </p:nvSpPr>
        <p:spPr>
          <a:xfrm>
            <a:off x="2826840" y="2398941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749817-7F7E-E120-FFA2-3F8C0C8CD383}"/>
              </a:ext>
            </a:extLst>
          </p:cNvPr>
          <p:cNvSpPr/>
          <p:nvPr/>
        </p:nvSpPr>
        <p:spPr>
          <a:xfrm>
            <a:off x="2826840" y="2662150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4F071F-4DC8-DFD4-A09A-04908ED7E2A3}"/>
              </a:ext>
            </a:extLst>
          </p:cNvPr>
          <p:cNvSpPr/>
          <p:nvPr/>
        </p:nvSpPr>
        <p:spPr>
          <a:xfrm>
            <a:off x="2826840" y="2919267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42AC6B-960C-E1E1-2AA8-1D6632E50BBF}"/>
              </a:ext>
            </a:extLst>
          </p:cNvPr>
          <p:cNvSpPr/>
          <p:nvPr/>
        </p:nvSpPr>
        <p:spPr>
          <a:xfrm>
            <a:off x="2826840" y="3178611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C0C0C0"/>
              </a:highligh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94CB3A-EF70-9608-DCD5-EEB4EF22B167}"/>
              </a:ext>
            </a:extLst>
          </p:cNvPr>
          <p:cNvSpPr/>
          <p:nvPr/>
        </p:nvSpPr>
        <p:spPr>
          <a:xfrm>
            <a:off x="2826840" y="3428526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617345-1E67-95E5-2D27-43B70201EA1B}"/>
              </a:ext>
            </a:extLst>
          </p:cNvPr>
          <p:cNvSpPr/>
          <p:nvPr/>
        </p:nvSpPr>
        <p:spPr>
          <a:xfrm>
            <a:off x="2826840" y="3679847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A6AE7D-726F-8DF5-312D-DA586CB6B2C8}"/>
              </a:ext>
            </a:extLst>
          </p:cNvPr>
          <p:cNvSpPr/>
          <p:nvPr/>
        </p:nvSpPr>
        <p:spPr>
          <a:xfrm>
            <a:off x="2826840" y="3936963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855A2A-EC08-A744-BB74-8A0F3B8DD136}"/>
              </a:ext>
            </a:extLst>
          </p:cNvPr>
          <p:cNvSpPr/>
          <p:nvPr/>
        </p:nvSpPr>
        <p:spPr>
          <a:xfrm>
            <a:off x="2826839" y="4194821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CEDE32-63F1-517F-F1DB-14AB0F9BF03D}"/>
              </a:ext>
            </a:extLst>
          </p:cNvPr>
          <p:cNvSpPr/>
          <p:nvPr/>
        </p:nvSpPr>
        <p:spPr>
          <a:xfrm>
            <a:off x="2826839" y="4446142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C0C0C0"/>
              </a:highligh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D5E719-C8E1-7B98-2071-B702FFDE578B}"/>
              </a:ext>
            </a:extLst>
          </p:cNvPr>
          <p:cNvSpPr/>
          <p:nvPr/>
        </p:nvSpPr>
        <p:spPr>
          <a:xfrm>
            <a:off x="2826839" y="4701313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33790CF-B998-0DA9-D614-3A3B32E8145E}"/>
              </a:ext>
            </a:extLst>
          </p:cNvPr>
          <p:cNvSpPr/>
          <p:nvPr/>
        </p:nvSpPr>
        <p:spPr>
          <a:xfrm>
            <a:off x="2826839" y="4957891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27A4958-A29F-922F-39EF-2FB865121714}"/>
              </a:ext>
            </a:extLst>
          </p:cNvPr>
          <p:cNvSpPr/>
          <p:nvPr/>
        </p:nvSpPr>
        <p:spPr>
          <a:xfrm>
            <a:off x="2826839" y="5209751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985D4F-900C-AEBA-A2A1-AEDA53D2BF78}"/>
              </a:ext>
            </a:extLst>
          </p:cNvPr>
          <p:cNvSpPr/>
          <p:nvPr/>
        </p:nvSpPr>
        <p:spPr>
          <a:xfrm>
            <a:off x="2826838" y="5462353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187B0F2-F619-0B9F-84D6-C4F4D0A0BD53}"/>
              </a:ext>
            </a:extLst>
          </p:cNvPr>
          <p:cNvSpPr/>
          <p:nvPr/>
        </p:nvSpPr>
        <p:spPr>
          <a:xfrm>
            <a:off x="2826838" y="5714601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pic>
        <p:nvPicPr>
          <p:cNvPr id="52" name="FuF T4 S1 - 1 Ist das.m4a">
            <a:hlinkClick r:id="" action="ppaction://media"/>
            <a:extLst>
              <a:ext uri="{FF2B5EF4-FFF2-40B4-BE49-F238E27FC236}">
                <a16:creationId xmlns:a16="http://schemas.microsoft.com/office/drawing/2014/main" id="{E1FAA52A-9286-DFF0-8D86-C6A3FA38C2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0072" y="2123241"/>
            <a:ext cx="275700" cy="275700"/>
          </a:xfrm>
          <a:prstGeom prst="rect">
            <a:avLst/>
          </a:prstGeom>
        </p:spPr>
      </p:pic>
      <p:pic>
        <p:nvPicPr>
          <p:cNvPr id="53" name="FuF T4 S1 - 2 Ja.m4a">
            <a:hlinkClick r:id="" action="ppaction://media"/>
            <a:extLst>
              <a:ext uri="{FF2B5EF4-FFF2-40B4-BE49-F238E27FC236}">
                <a16:creationId xmlns:a16="http://schemas.microsoft.com/office/drawing/2014/main" id="{DF274C50-CE93-9AC2-E89B-4042593C31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0072" y="2367042"/>
            <a:ext cx="275700" cy="275700"/>
          </a:xfrm>
          <a:prstGeom prst="rect">
            <a:avLst/>
          </a:prstGeom>
        </p:spPr>
      </p:pic>
      <p:pic>
        <p:nvPicPr>
          <p:cNvPr id="75" name="FuF T4 S1 - 3 Nein.m4a">
            <a:hlinkClick r:id="" action="ppaction://media"/>
            <a:extLst>
              <a:ext uri="{FF2B5EF4-FFF2-40B4-BE49-F238E27FC236}">
                <a16:creationId xmlns:a16="http://schemas.microsoft.com/office/drawing/2014/main" id="{ECFBCD97-A390-A21D-57E3-0C322540F0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8286" y="2630251"/>
            <a:ext cx="275700" cy="275700"/>
          </a:xfrm>
          <a:prstGeom prst="rect">
            <a:avLst/>
          </a:prstGeom>
        </p:spPr>
      </p:pic>
      <p:pic>
        <p:nvPicPr>
          <p:cNvPr id="76" name="FuF T4 S1 - 4 Wo ist.m4a">
            <a:hlinkClick r:id="" action="ppaction://media"/>
            <a:extLst>
              <a:ext uri="{FF2B5EF4-FFF2-40B4-BE49-F238E27FC236}">
                <a16:creationId xmlns:a16="http://schemas.microsoft.com/office/drawing/2014/main" id="{8CDE317E-0E4C-4BFB-134B-89D302FEF41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8286" y="2893460"/>
            <a:ext cx="275700" cy="275700"/>
          </a:xfrm>
          <a:prstGeom prst="rect">
            <a:avLst/>
          </a:prstGeom>
        </p:spPr>
      </p:pic>
      <p:pic>
        <p:nvPicPr>
          <p:cNvPr id="77" name="FuF T4 S1 - 5 Das ist.m4a">
            <a:hlinkClick r:id="" action="ppaction://media"/>
            <a:extLst>
              <a:ext uri="{FF2B5EF4-FFF2-40B4-BE49-F238E27FC236}">
                <a16:creationId xmlns:a16="http://schemas.microsoft.com/office/drawing/2014/main" id="{3B17CA5D-944B-442D-8ABD-ED257265B99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8286" y="3151367"/>
            <a:ext cx="275700" cy="275700"/>
          </a:xfrm>
          <a:prstGeom prst="rect">
            <a:avLst/>
          </a:prstGeom>
        </p:spPr>
      </p:pic>
      <p:pic>
        <p:nvPicPr>
          <p:cNvPr id="78" name="FuF T4 S1 - 6 der.m4a">
            <a:hlinkClick r:id="" action="ppaction://media"/>
            <a:extLst>
              <a:ext uri="{FF2B5EF4-FFF2-40B4-BE49-F238E27FC236}">
                <a16:creationId xmlns:a16="http://schemas.microsoft.com/office/drawing/2014/main" id="{5CF8ED3E-C045-EA9A-ABB2-B13225DAC1B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8286" y="3402688"/>
            <a:ext cx="275700" cy="275700"/>
          </a:xfrm>
          <a:prstGeom prst="rect">
            <a:avLst/>
          </a:prstGeom>
        </p:spPr>
      </p:pic>
      <p:pic>
        <p:nvPicPr>
          <p:cNvPr id="79" name="FuF T4 S1 - 7 die.m4a">
            <a:hlinkClick r:id="" action="ppaction://media"/>
            <a:extLst>
              <a:ext uri="{FF2B5EF4-FFF2-40B4-BE49-F238E27FC236}">
                <a16:creationId xmlns:a16="http://schemas.microsoft.com/office/drawing/2014/main" id="{B01587E2-9190-8ACB-2114-26619BC5C2A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0072" y="3647948"/>
            <a:ext cx="275700" cy="275700"/>
          </a:xfrm>
          <a:prstGeom prst="rect">
            <a:avLst/>
          </a:prstGeom>
        </p:spPr>
      </p:pic>
      <p:pic>
        <p:nvPicPr>
          <p:cNvPr id="80" name="FuF T4 S1 - 8 das.m4a">
            <a:hlinkClick r:id="" action="ppaction://media"/>
            <a:extLst>
              <a:ext uri="{FF2B5EF4-FFF2-40B4-BE49-F238E27FC236}">
                <a16:creationId xmlns:a16="http://schemas.microsoft.com/office/drawing/2014/main" id="{FD7B6F5D-117D-9EAD-A60E-39C978E9F84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2459" y="3905855"/>
            <a:ext cx="270925" cy="270925"/>
          </a:xfrm>
          <a:prstGeom prst="rect">
            <a:avLst/>
          </a:prstGeom>
        </p:spPr>
      </p:pic>
      <p:pic>
        <p:nvPicPr>
          <p:cNvPr id="81" name="FuF T4 S1 - 9 die Kuh.m4a">
            <a:hlinkClick r:id="" action="ppaction://media"/>
            <a:extLst>
              <a:ext uri="{FF2B5EF4-FFF2-40B4-BE49-F238E27FC236}">
                <a16:creationId xmlns:a16="http://schemas.microsoft.com/office/drawing/2014/main" id="{E9C8B3CF-F7E7-3714-5AE2-620A3B273F0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2459" y="4161348"/>
            <a:ext cx="270925" cy="270925"/>
          </a:xfrm>
          <a:prstGeom prst="rect">
            <a:avLst/>
          </a:prstGeom>
        </p:spPr>
      </p:pic>
      <p:pic>
        <p:nvPicPr>
          <p:cNvPr id="82" name="FuF T4 S1 - 10 der Hund.m4a">
            <a:hlinkClick r:id="" action="ppaction://media"/>
            <a:extLst>
              <a:ext uri="{FF2B5EF4-FFF2-40B4-BE49-F238E27FC236}">
                <a16:creationId xmlns:a16="http://schemas.microsoft.com/office/drawing/2014/main" id="{9151A3DF-219F-A7C7-AE4D-1F818CE9479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2459" y="4412669"/>
            <a:ext cx="270925" cy="270925"/>
          </a:xfrm>
          <a:prstGeom prst="rect">
            <a:avLst/>
          </a:prstGeom>
        </p:spPr>
      </p:pic>
      <p:pic>
        <p:nvPicPr>
          <p:cNvPr id="83" name="FuF T4 S1 - 11 das Schwein.m4a">
            <a:hlinkClick r:id="" action="ppaction://media"/>
            <a:extLst>
              <a:ext uri="{FF2B5EF4-FFF2-40B4-BE49-F238E27FC236}">
                <a16:creationId xmlns:a16="http://schemas.microsoft.com/office/drawing/2014/main" id="{F6AEA578-605E-FFB3-A9D7-98012D2456BE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2459" y="4671801"/>
            <a:ext cx="270925" cy="270925"/>
          </a:xfrm>
          <a:prstGeom prst="rect">
            <a:avLst/>
          </a:prstGeom>
        </p:spPr>
      </p:pic>
      <p:pic>
        <p:nvPicPr>
          <p:cNvPr id="84" name="FuF T4 S1 - 13 das Schaf.m4a">
            <a:hlinkClick r:id="" action="ppaction://media"/>
            <a:extLst>
              <a:ext uri="{FF2B5EF4-FFF2-40B4-BE49-F238E27FC236}">
                <a16:creationId xmlns:a16="http://schemas.microsoft.com/office/drawing/2014/main" id="{E460EA55-8E89-EBA2-50E3-6E80F3927957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870" y="4930218"/>
            <a:ext cx="270925" cy="270925"/>
          </a:xfrm>
          <a:prstGeom prst="rect">
            <a:avLst/>
          </a:prstGeom>
        </p:spPr>
      </p:pic>
      <p:pic>
        <p:nvPicPr>
          <p:cNvPr id="85" name="FuF T4 S1 - 12 die Katze.m4a">
            <a:hlinkClick r:id="" action="ppaction://media"/>
            <a:extLst>
              <a:ext uri="{FF2B5EF4-FFF2-40B4-BE49-F238E27FC236}">
                <a16:creationId xmlns:a16="http://schemas.microsoft.com/office/drawing/2014/main" id="{484A287A-37A0-24AD-AF44-52436BA01400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2459" y="5179463"/>
            <a:ext cx="270925" cy="270925"/>
          </a:xfrm>
          <a:prstGeom prst="rect">
            <a:avLst/>
          </a:prstGeom>
        </p:spPr>
      </p:pic>
      <p:pic>
        <p:nvPicPr>
          <p:cNvPr id="86" name="FuF T4 S1 - 14 der Hahn.m4a">
            <a:hlinkClick r:id="" action="ppaction://media"/>
            <a:extLst>
              <a:ext uri="{FF2B5EF4-FFF2-40B4-BE49-F238E27FC236}">
                <a16:creationId xmlns:a16="http://schemas.microsoft.com/office/drawing/2014/main" id="{02AC06CE-5FCD-E64A-4247-877688204308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2459" y="5443676"/>
            <a:ext cx="270925" cy="270925"/>
          </a:xfrm>
          <a:prstGeom prst="rect">
            <a:avLst/>
          </a:prstGeom>
        </p:spPr>
      </p:pic>
      <p:pic>
        <p:nvPicPr>
          <p:cNvPr id="87" name="FuF T4 S1 - 15 das Krokodil.m4a">
            <a:hlinkClick r:id="" action="ppaction://media"/>
            <a:extLst>
              <a:ext uri="{FF2B5EF4-FFF2-40B4-BE49-F238E27FC236}">
                <a16:creationId xmlns:a16="http://schemas.microsoft.com/office/drawing/2014/main" id="{EDA8B2A7-A493-BC00-78FE-1E8571EE2797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0072" y="5696164"/>
            <a:ext cx="270926" cy="270926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C31F96B-4EAF-0C21-1054-BC91AA5B614B}"/>
              </a:ext>
            </a:extLst>
          </p:cNvPr>
          <p:cNvSpPr/>
          <p:nvPr/>
        </p:nvSpPr>
        <p:spPr>
          <a:xfrm>
            <a:off x="5676798" y="2146736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FBDFFBA-81BF-8AFD-F9B7-B274B74CB5E4}"/>
              </a:ext>
            </a:extLst>
          </p:cNvPr>
          <p:cNvSpPr/>
          <p:nvPr/>
        </p:nvSpPr>
        <p:spPr>
          <a:xfrm>
            <a:off x="5676798" y="2398941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5554511-C3AF-65A3-3900-23E46BDB6311}"/>
              </a:ext>
            </a:extLst>
          </p:cNvPr>
          <p:cNvSpPr/>
          <p:nvPr/>
        </p:nvSpPr>
        <p:spPr>
          <a:xfrm>
            <a:off x="5676798" y="2662150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8CCFE05-5A25-D7D8-6026-DD1FA9CDE7BC}"/>
              </a:ext>
            </a:extLst>
          </p:cNvPr>
          <p:cNvSpPr/>
          <p:nvPr/>
        </p:nvSpPr>
        <p:spPr>
          <a:xfrm>
            <a:off x="5676798" y="2919267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20EC107-DB69-7C0B-DD1A-BB342FB50507}"/>
              </a:ext>
            </a:extLst>
          </p:cNvPr>
          <p:cNvSpPr/>
          <p:nvPr/>
        </p:nvSpPr>
        <p:spPr>
          <a:xfrm>
            <a:off x="5676798" y="3178611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C6DD282-CBDD-42F9-6A8D-0AABCB2F0BE3}"/>
              </a:ext>
            </a:extLst>
          </p:cNvPr>
          <p:cNvSpPr/>
          <p:nvPr/>
        </p:nvSpPr>
        <p:spPr>
          <a:xfrm>
            <a:off x="5676798" y="3428526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B05A0D6-4226-DB7D-8526-F1B1459BD6E8}"/>
              </a:ext>
            </a:extLst>
          </p:cNvPr>
          <p:cNvSpPr/>
          <p:nvPr/>
        </p:nvSpPr>
        <p:spPr>
          <a:xfrm>
            <a:off x="5676798" y="3679847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2016C84-E22A-DCC0-C514-B0933F0D697F}"/>
              </a:ext>
            </a:extLst>
          </p:cNvPr>
          <p:cNvSpPr/>
          <p:nvPr/>
        </p:nvSpPr>
        <p:spPr>
          <a:xfrm>
            <a:off x="5676798" y="3936963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C6EB433-15FD-2625-BD48-D606C05568C2}"/>
              </a:ext>
            </a:extLst>
          </p:cNvPr>
          <p:cNvSpPr/>
          <p:nvPr/>
        </p:nvSpPr>
        <p:spPr>
          <a:xfrm>
            <a:off x="5676797" y="4194821"/>
            <a:ext cx="167028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8F437BF-1537-7A0F-210E-3FBAC5A6A7D5}"/>
              </a:ext>
            </a:extLst>
          </p:cNvPr>
          <p:cNvSpPr txBox="1"/>
          <p:nvPr/>
        </p:nvSpPr>
        <p:spPr>
          <a:xfrm>
            <a:off x="5688043" y="2073718"/>
            <a:ext cx="1511654" cy="236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Kühe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Krokodile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Hunde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Schweine 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Schafe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Katzen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Esel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Kü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Hähne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B5116FF-3D4D-6283-0940-1AE22B36982D}"/>
              </a:ext>
            </a:extLst>
          </p:cNvPr>
          <p:cNvSpPr/>
          <p:nvPr/>
        </p:nvSpPr>
        <p:spPr>
          <a:xfrm>
            <a:off x="7504718" y="2146736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7BD1A8A-6A18-39E1-3E82-1C2D937F04C1}"/>
              </a:ext>
            </a:extLst>
          </p:cNvPr>
          <p:cNvSpPr/>
          <p:nvPr/>
        </p:nvSpPr>
        <p:spPr>
          <a:xfrm>
            <a:off x="7504718" y="2398941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5168485-1E75-3ED7-C412-15F1AE0C5576}"/>
              </a:ext>
            </a:extLst>
          </p:cNvPr>
          <p:cNvSpPr/>
          <p:nvPr/>
        </p:nvSpPr>
        <p:spPr>
          <a:xfrm>
            <a:off x="7504718" y="2662150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40F9CF8-FB2F-51B8-2784-DC86EF36B28B}"/>
              </a:ext>
            </a:extLst>
          </p:cNvPr>
          <p:cNvSpPr/>
          <p:nvPr/>
        </p:nvSpPr>
        <p:spPr>
          <a:xfrm>
            <a:off x="7504718" y="2919267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95FC02E-FA82-7690-106C-7D58C44614EE}"/>
              </a:ext>
            </a:extLst>
          </p:cNvPr>
          <p:cNvSpPr/>
          <p:nvPr/>
        </p:nvSpPr>
        <p:spPr>
          <a:xfrm>
            <a:off x="7504718" y="3178611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C0C0C0"/>
              </a:highlight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F206869-EE9E-BF7B-7671-E73E8CE4FA85}"/>
              </a:ext>
            </a:extLst>
          </p:cNvPr>
          <p:cNvSpPr/>
          <p:nvPr/>
        </p:nvSpPr>
        <p:spPr>
          <a:xfrm>
            <a:off x="7504718" y="3428526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1C7F21D-B38B-D66B-5C82-CDB0F8FE411D}"/>
              </a:ext>
            </a:extLst>
          </p:cNvPr>
          <p:cNvSpPr/>
          <p:nvPr/>
        </p:nvSpPr>
        <p:spPr>
          <a:xfrm>
            <a:off x="7504718" y="3679847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5661CB9-B601-ABF3-45E2-C24739BD3F45}"/>
              </a:ext>
            </a:extLst>
          </p:cNvPr>
          <p:cNvSpPr/>
          <p:nvPr/>
        </p:nvSpPr>
        <p:spPr>
          <a:xfrm>
            <a:off x="7504718" y="3936963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B657134-D867-DA8C-85C2-6C016D50804C}"/>
              </a:ext>
            </a:extLst>
          </p:cNvPr>
          <p:cNvSpPr/>
          <p:nvPr/>
        </p:nvSpPr>
        <p:spPr>
          <a:xfrm>
            <a:off x="7504717" y="4194821"/>
            <a:ext cx="1918718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F4F360-22E1-F5DF-C447-81C2D53B84B3}"/>
              </a:ext>
            </a:extLst>
          </p:cNvPr>
          <p:cNvSpPr txBox="1"/>
          <p:nvPr/>
        </p:nvSpPr>
        <p:spPr>
          <a:xfrm>
            <a:off x="2817254" y="2087987"/>
            <a:ext cx="1802873" cy="3909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en-GB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that XXX?</a:t>
            </a:r>
            <a:endParaRPr lang="en-US" sz="1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Yes</a:t>
            </a:r>
            <a:endParaRPr lang="en-US" sz="1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</a:t>
            </a:r>
            <a:endParaRPr lang="en-US" sz="1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 is XXX?</a:t>
            </a:r>
            <a:endParaRPr lang="en-US" sz="1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That/this is XXX.</a:t>
            </a:r>
            <a:endParaRPr lang="en-US" sz="1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de-DE" sz="1200" kern="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masculine</a:t>
            </a:r>
            <a: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de-DE" sz="1200" kern="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(feminine)</a:t>
            </a:r>
            <a:endParaRPr lang="en-US" sz="1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de-DE" sz="1200" kern="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neuter</a:t>
            </a:r>
            <a: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cow</a:t>
            </a:r>
            <a:endParaRPr lang="en-US" sz="1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dog</a:t>
            </a:r>
            <a:endParaRPr lang="en-US" sz="1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pig</a:t>
            </a:r>
            <a:endParaRPr lang="en-US" sz="1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sheep</a:t>
            </a:r>
            <a:endParaRPr lang="en-US" sz="1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cat</a:t>
            </a:r>
            <a:endParaRPr lang="en-US" sz="1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cockerel</a:t>
            </a:r>
            <a:endParaRPr lang="en-US" sz="1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en-GB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crocodile</a:t>
            </a:r>
            <a:endParaRPr lang="en-US" sz="1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2C660AA-86CF-61C0-7804-3AC9310614D2}"/>
              </a:ext>
            </a:extLst>
          </p:cNvPr>
          <p:cNvSpPr txBox="1"/>
          <p:nvPr/>
        </p:nvSpPr>
        <p:spPr>
          <a:xfrm>
            <a:off x="7495132" y="2087987"/>
            <a:ext cx="1802873" cy="2371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ows</a:t>
            </a:r>
            <a:endParaRPr lang="de-DE" sz="1200" kern="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rtl="0">
              <a:lnSpc>
                <a:spcPts val="2000"/>
              </a:lnSpc>
            </a:pP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Crocodiles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dogs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porks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sheep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pl.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cats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donkeys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chicks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roosters</a:t>
            </a:r>
            <a:endParaRPr lang="en-US" sz="1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4" name="FuF T4 S2 - 1 Kühe.m4a">
            <a:hlinkClick r:id="" action="ppaction://media"/>
            <a:extLst>
              <a:ext uri="{FF2B5EF4-FFF2-40B4-BE49-F238E27FC236}">
                <a16:creationId xmlns:a16="http://schemas.microsoft.com/office/drawing/2014/main" id="{053877F0-1231-2C3F-856A-8ADDA425EADE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38317" y="2123241"/>
            <a:ext cx="275700" cy="275700"/>
          </a:xfrm>
          <a:prstGeom prst="rect">
            <a:avLst/>
          </a:prstGeom>
        </p:spPr>
      </p:pic>
      <p:pic>
        <p:nvPicPr>
          <p:cNvPr id="135" name="FuF T4 S2 - 2 Krokodile.m4a">
            <a:hlinkClick r:id="" action="ppaction://media"/>
            <a:extLst>
              <a:ext uri="{FF2B5EF4-FFF2-40B4-BE49-F238E27FC236}">
                <a16:creationId xmlns:a16="http://schemas.microsoft.com/office/drawing/2014/main" id="{3A467243-FBC9-1D4C-65FC-E3AB089D720C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40962" y="2367042"/>
            <a:ext cx="275700" cy="275700"/>
          </a:xfrm>
          <a:prstGeom prst="rect">
            <a:avLst/>
          </a:prstGeom>
        </p:spPr>
      </p:pic>
      <p:pic>
        <p:nvPicPr>
          <p:cNvPr id="136" name="FuF T4 S2 - 3 Hunde.m4a">
            <a:hlinkClick r:id="" action="ppaction://media"/>
            <a:extLst>
              <a:ext uri="{FF2B5EF4-FFF2-40B4-BE49-F238E27FC236}">
                <a16:creationId xmlns:a16="http://schemas.microsoft.com/office/drawing/2014/main" id="{E17F070E-0EC1-8DED-AB81-727F33DF0093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0547" y="2630251"/>
            <a:ext cx="275701" cy="275701"/>
          </a:xfrm>
          <a:prstGeom prst="rect">
            <a:avLst/>
          </a:prstGeom>
        </p:spPr>
      </p:pic>
      <p:pic>
        <p:nvPicPr>
          <p:cNvPr id="137" name="FuF T4 S2 - 4 Schweine.m4a">
            <a:hlinkClick r:id="" action="ppaction://media"/>
            <a:extLst>
              <a:ext uri="{FF2B5EF4-FFF2-40B4-BE49-F238E27FC236}">
                <a16:creationId xmlns:a16="http://schemas.microsoft.com/office/drawing/2014/main" id="{349CCA8A-40C0-EEA6-1566-C86851B00AAF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0546" y="2880614"/>
            <a:ext cx="275702" cy="275702"/>
          </a:xfrm>
          <a:prstGeom prst="rect">
            <a:avLst/>
          </a:prstGeom>
        </p:spPr>
      </p:pic>
      <p:pic>
        <p:nvPicPr>
          <p:cNvPr id="138" name="FuF T4 S2 - 5 Schafe.m4a">
            <a:hlinkClick r:id="" action="ppaction://media"/>
            <a:extLst>
              <a:ext uri="{FF2B5EF4-FFF2-40B4-BE49-F238E27FC236}">
                <a16:creationId xmlns:a16="http://schemas.microsoft.com/office/drawing/2014/main" id="{980313AA-B58D-2F07-F253-C44693560A54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3190" y="3143824"/>
            <a:ext cx="275703" cy="275703"/>
          </a:xfrm>
          <a:prstGeom prst="rect">
            <a:avLst/>
          </a:prstGeom>
        </p:spPr>
      </p:pic>
      <p:pic>
        <p:nvPicPr>
          <p:cNvPr id="139" name="FuF T4 S2 - 6 Katzen.m4a">
            <a:hlinkClick r:id="" action="ppaction://media"/>
            <a:extLst>
              <a:ext uri="{FF2B5EF4-FFF2-40B4-BE49-F238E27FC236}">
                <a16:creationId xmlns:a16="http://schemas.microsoft.com/office/drawing/2014/main" id="{ECCE7291-7031-D6D4-DAF4-7B1D44A08BD5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0546" y="3396625"/>
            <a:ext cx="275704" cy="275704"/>
          </a:xfrm>
          <a:prstGeom prst="rect">
            <a:avLst/>
          </a:prstGeom>
        </p:spPr>
      </p:pic>
      <p:pic>
        <p:nvPicPr>
          <p:cNvPr id="140" name="FuF T4 S2 - 7 Esel.m4a">
            <a:hlinkClick r:id="" action="ppaction://media"/>
            <a:extLst>
              <a:ext uri="{FF2B5EF4-FFF2-40B4-BE49-F238E27FC236}">
                <a16:creationId xmlns:a16="http://schemas.microsoft.com/office/drawing/2014/main" id="{839340C3-98CE-FB11-7BC2-859578178F19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3189" y="3636934"/>
            <a:ext cx="275704" cy="275704"/>
          </a:xfrm>
          <a:prstGeom prst="rect">
            <a:avLst/>
          </a:prstGeom>
        </p:spPr>
      </p:pic>
      <p:pic>
        <p:nvPicPr>
          <p:cNvPr id="141" name="FuF T4 S2 - 8 Küken.m4a">
            <a:hlinkClick r:id="" action="ppaction://media"/>
            <a:extLst>
              <a:ext uri="{FF2B5EF4-FFF2-40B4-BE49-F238E27FC236}">
                <a16:creationId xmlns:a16="http://schemas.microsoft.com/office/drawing/2014/main" id="{E8B88949-D41F-5E49-DCDE-32353835931C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7099" y="3905855"/>
            <a:ext cx="275705" cy="275705"/>
          </a:xfrm>
          <a:prstGeom prst="rect">
            <a:avLst/>
          </a:prstGeom>
        </p:spPr>
      </p:pic>
      <p:pic>
        <p:nvPicPr>
          <p:cNvPr id="142" name="FuF T4 S2 - 9 Hähne.m4a">
            <a:hlinkClick r:id="" action="ppaction://media"/>
            <a:extLst>
              <a:ext uri="{FF2B5EF4-FFF2-40B4-BE49-F238E27FC236}">
                <a16:creationId xmlns:a16="http://schemas.microsoft.com/office/drawing/2014/main" id="{46FD6B11-71E8-09AB-A30F-CB4D607D144F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45852" y="4166481"/>
            <a:ext cx="275706" cy="27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7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50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0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10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90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99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92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272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110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272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249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179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504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620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784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342" fill="hold"/>
                                        <p:tgtEl>
                                          <p:spTgt spid="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250" fill="hold"/>
                                        <p:tgtEl>
                                          <p:spTgt spid="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599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761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784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413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924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436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146</Words>
  <Application>Microsoft Macintosh PowerPoint</Application>
  <PresentationFormat>A4 Paper (210x297 mm)</PresentationFormat>
  <Paragraphs>44</Paragraphs>
  <Slides>1</Slides>
  <Notes>1</Notes>
  <HiddenSlides>0</HiddenSlides>
  <MMClips>24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15</cp:revision>
  <dcterms:created xsi:type="dcterms:W3CDTF">2024-08-27T16:27:59Z</dcterms:created>
  <dcterms:modified xsi:type="dcterms:W3CDTF">2025-03-06T18:21:34Z</dcterms:modified>
</cp:coreProperties>
</file>