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06.03.25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7017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FA669-C13C-709D-7CE8-F189F5339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4799B9-5A70-7985-6ACE-650A7FA787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C6C305-36FB-25B2-443A-120DE21016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E6FE3-5C40-BF86-D8A3-9B417F275A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8207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06.03.25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06.03.25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06.03.25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06.03.25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06.03.25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06.03.25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06.03.25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06.03.25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06.03.25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06.03.25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06.03.25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A blue and white rectangular frame with cartoon animals&#10;&#10;Description automatically generated">
            <a:extLst>
              <a:ext uri="{FF2B5EF4-FFF2-40B4-BE49-F238E27FC236}">
                <a16:creationId xmlns:a16="http://schemas.microsoft.com/office/drawing/2014/main" id="{FE0B9761-E73D-7421-71AC-77F73C11E78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49085" y="0"/>
            <a:ext cx="9710530" cy="686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" Type="http://schemas.microsoft.com/office/2007/relationships/media" Target="../media/media2.m4a"/><Relationship Id="rId21" Type="http://schemas.microsoft.com/office/2007/relationships/media" Target="../media/media11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33" Type="http://schemas.openxmlformats.org/officeDocument/2006/relationships/image" Target="../media/image2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microsoft.com/office/2007/relationships/media" Target="../media/media15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notesSlide" Target="../notesSlides/notesSlide1.xml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audio" Target="../media/media14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openxmlformats.org/officeDocument/2006/relationships/slideLayout" Target="../slideLayouts/slideLayout1.xml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microsoft.com/office/2007/relationships/media" Target="../media/media14.m4a"/><Relationship Id="rId30" Type="http://schemas.openxmlformats.org/officeDocument/2006/relationships/audio" Target="../media/media15.m4a"/><Relationship Id="rId8" Type="http://schemas.openxmlformats.org/officeDocument/2006/relationships/audio" Target="../media/media4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9.m4a"/><Relationship Id="rId13" Type="http://schemas.microsoft.com/office/2007/relationships/media" Target="../media/media22.m4a"/><Relationship Id="rId18" Type="http://schemas.openxmlformats.org/officeDocument/2006/relationships/audio" Target="../media/media24.m4a"/><Relationship Id="rId3" Type="http://schemas.microsoft.com/office/2007/relationships/media" Target="../media/media17.m4a"/><Relationship Id="rId21" Type="http://schemas.microsoft.com/office/2007/relationships/media" Target="../media/media26.m4a"/><Relationship Id="rId7" Type="http://schemas.microsoft.com/office/2007/relationships/media" Target="../media/media19.m4a"/><Relationship Id="rId12" Type="http://schemas.openxmlformats.org/officeDocument/2006/relationships/audio" Target="../media/media21.m4a"/><Relationship Id="rId17" Type="http://schemas.microsoft.com/office/2007/relationships/media" Target="../media/media24.m4a"/><Relationship Id="rId25" Type="http://schemas.openxmlformats.org/officeDocument/2006/relationships/image" Target="../media/image2.png"/><Relationship Id="rId2" Type="http://schemas.openxmlformats.org/officeDocument/2006/relationships/audio" Target="../media/media16.m4a"/><Relationship Id="rId16" Type="http://schemas.openxmlformats.org/officeDocument/2006/relationships/audio" Target="../media/media23.m4a"/><Relationship Id="rId20" Type="http://schemas.openxmlformats.org/officeDocument/2006/relationships/audio" Target="../media/media25.m4a"/><Relationship Id="rId1" Type="http://schemas.microsoft.com/office/2007/relationships/media" Target="../media/media16.m4a"/><Relationship Id="rId6" Type="http://schemas.openxmlformats.org/officeDocument/2006/relationships/audio" Target="../media/media18.m4a"/><Relationship Id="rId11" Type="http://schemas.microsoft.com/office/2007/relationships/media" Target="../media/media21.m4a"/><Relationship Id="rId24" Type="http://schemas.openxmlformats.org/officeDocument/2006/relationships/notesSlide" Target="../notesSlides/notesSlide2.xml"/><Relationship Id="rId5" Type="http://schemas.microsoft.com/office/2007/relationships/media" Target="../media/media18.m4a"/><Relationship Id="rId15" Type="http://schemas.microsoft.com/office/2007/relationships/media" Target="../media/media23.m4a"/><Relationship Id="rId23" Type="http://schemas.openxmlformats.org/officeDocument/2006/relationships/slideLayout" Target="../slideLayouts/slideLayout1.xml"/><Relationship Id="rId10" Type="http://schemas.openxmlformats.org/officeDocument/2006/relationships/audio" Target="../media/media20.m4a"/><Relationship Id="rId19" Type="http://schemas.microsoft.com/office/2007/relationships/media" Target="../media/media25.m4a"/><Relationship Id="rId4" Type="http://schemas.openxmlformats.org/officeDocument/2006/relationships/audio" Target="../media/media17.m4a"/><Relationship Id="rId9" Type="http://schemas.microsoft.com/office/2007/relationships/media" Target="../media/media20.m4a"/><Relationship Id="rId14" Type="http://schemas.openxmlformats.org/officeDocument/2006/relationships/audio" Target="../media/media22.m4a"/><Relationship Id="rId22" Type="http://schemas.openxmlformats.org/officeDocument/2006/relationships/audio" Target="../media/media26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998920" y="2146736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998920" y="2398941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998920" y="2662150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998920" y="2919267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998920" y="3178611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998920" y="3428526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998920" y="3679847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8A06DC-2D61-0346-B390-9A57669ADBB3}"/>
              </a:ext>
            </a:extLst>
          </p:cNvPr>
          <p:cNvSpPr/>
          <p:nvPr/>
        </p:nvSpPr>
        <p:spPr>
          <a:xfrm>
            <a:off x="998920" y="3936963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D68417-BB56-C731-D98C-D415C14CA1EE}"/>
              </a:ext>
            </a:extLst>
          </p:cNvPr>
          <p:cNvSpPr/>
          <p:nvPr/>
        </p:nvSpPr>
        <p:spPr>
          <a:xfrm>
            <a:off x="998919" y="4194821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557634" y="1303283"/>
            <a:ext cx="3883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r>
              <a:rPr lang="de-DE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Recordings</a:t>
            </a:r>
          </a:p>
          <a:p>
            <a:r>
              <a:rPr lang="de-DE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Theme</a:t>
            </a:r>
            <a:r>
              <a:rPr lang="de-DE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 – Session 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1A9F650-DAEB-D09A-A45C-13B0EB9FCAF2}"/>
              </a:ext>
            </a:extLst>
          </p:cNvPr>
          <p:cNvSpPr/>
          <p:nvPr/>
        </p:nvSpPr>
        <p:spPr>
          <a:xfrm>
            <a:off x="998919" y="4446142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2D923C2-41FE-4A75-17C3-6D3E8A3AE2C1}"/>
              </a:ext>
            </a:extLst>
          </p:cNvPr>
          <p:cNvSpPr/>
          <p:nvPr/>
        </p:nvSpPr>
        <p:spPr>
          <a:xfrm>
            <a:off x="998919" y="4701313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24274F7-A83E-67D8-FA4A-141F18CE40BE}"/>
              </a:ext>
            </a:extLst>
          </p:cNvPr>
          <p:cNvSpPr/>
          <p:nvPr/>
        </p:nvSpPr>
        <p:spPr>
          <a:xfrm>
            <a:off x="998919" y="4957891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81792D0-90EA-3221-F067-DAB37A5D62F2}"/>
              </a:ext>
            </a:extLst>
          </p:cNvPr>
          <p:cNvSpPr/>
          <p:nvPr/>
        </p:nvSpPr>
        <p:spPr>
          <a:xfrm>
            <a:off x="998919" y="5209751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97F16DD-6B83-CE9D-0FB3-334C2D713A57}"/>
              </a:ext>
            </a:extLst>
          </p:cNvPr>
          <p:cNvSpPr/>
          <p:nvPr/>
        </p:nvSpPr>
        <p:spPr>
          <a:xfrm>
            <a:off x="998918" y="5462353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6F1A79-16D0-F781-2152-BDFE9B935C3E}"/>
              </a:ext>
            </a:extLst>
          </p:cNvPr>
          <p:cNvSpPr/>
          <p:nvPr/>
        </p:nvSpPr>
        <p:spPr>
          <a:xfrm>
            <a:off x="998918" y="5714601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1010165" y="2073718"/>
            <a:ext cx="3172394" cy="3907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lnSpc>
                <a:spcPts val="2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das </a:t>
            </a: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Pausenbrot</a:t>
            </a:r>
            <a:b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Was magst du (nicht)?</a:t>
            </a:r>
          </a:p>
          <a:p>
            <a:pPr lvl="0" rtl="0">
              <a:lnSpc>
                <a:spcPts val="2000"/>
              </a:lnSpc>
            </a:pP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Ich mag XXX.</a:t>
            </a:r>
          </a:p>
          <a:p>
            <a:pPr lvl="0" rtl="0">
              <a:lnSpc>
                <a:spcPts val="2000"/>
              </a:lnSpc>
            </a:pP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Ich mag kein/keine/keinen XXX.</a:t>
            </a:r>
          </a:p>
          <a:p>
            <a:pPr lvl="0" rtl="0">
              <a:lnSpc>
                <a:spcPts val="2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Hast du Hunger/Durst?</a:t>
            </a:r>
          </a:p>
          <a:p>
            <a:pPr>
              <a:lnSpc>
                <a:spcPts val="2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Wir haben Hunger/Durst.</a:t>
            </a:r>
          </a:p>
          <a:p>
            <a:pPr>
              <a:lnSpc>
                <a:spcPts val="2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Ich habe Hunger/Durst.</a:t>
            </a:r>
          </a:p>
          <a:p>
            <a:pPr lvl="0" rtl="0">
              <a:lnSpc>
                <a:spcPts val="2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Ich möchte XXX.</a:t>
            </a:r>
          </a:p>
          <a:p>
            <a:pPr lvl="0" rtl="0">
              <a:lnSpc>
                <a:spcPts val="2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das</a:t>
            </a: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Brot</a:t>
            </a:r>
            <a:b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das Brötchen</a:t>
            </a:r>
            <a:b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der Toast</a:t>
            </a:r>
            <a:b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Butter</a:t>
            </a:r>
            <a:b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Marmelade</a:t>
            </a:r>
            <a:b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der Käse</a:t>
            </a:r>
            <a:b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Wurst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124D373-80C4-999C-C473-075B83EE0BE7}"/>
              </a:ext>
            </a:extLst>
          </p:cNvPr>
          <p:cNvSpPr/>
          <p:nvPr/>
        </p:nvSpPr>
        <p:spPr>
          <a:xfrm>
            <a:off x="4407989" y="2146736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6591D41-5A49-EE25-0924-02E139E3E5CF}"/>
              </a:ext>
            </a:extLst>
          </p:cNvPr>
          <p:cNvSpPr/>
          <p:nvPr/>
        </p:nvSpPr>
        <p:spPr>
          <a:xfrm>
            <a:off x="4407989" y="2398941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7749817-7F7E-E120-FFA2-3F8C0C8CD383}"/>
              </a:ext>
            </a:extLst>
          </p:cNvPr>
          <p:cNvSpPr/>
          <p:nvPr/>
        </p:nvSpPr>
        <p:spPr>
          <a:xfrm>
            <a:off x="4407989" y="2662150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04F071F-4DC8-DFD4-A09A-04908ED7E2A3}"/>
              </a:ext>
            </a:extLst>
          </p:cNvPr>
          <p:cNvSpPr/>
          <p:nvPr/>
        </p:nvSpPr>
        <p:spPr>
          <a:xfrm>
            <a:off x="4407989" y="2919267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42AC6B-960C-E1E1-2AA8-1D6632E50BBF}"/>
              </a:ext>
            </a:extLst>
          </p:cNvPr>
          <p:cNvSpPr/>
          <p:nvPr/>
        </p:nvSpPr>
        <p:spPr>
          <a:xfrm>
            <a:off x="4407989" y="3178611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C0C0C0"/>
              </a:highlight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594CB3A-EF70-9608-DCD5-EEB4EF22B167}"/>
              </a:ext>
            </a:extLst>
          </p:cNvPr>
          <p:cNvSpPr/>
          <p:nvPr/>
        </p:nvSpPr>
        <p:spPr>
          <a:xfrm>
            <a:off x="4407989" y="3428526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2617345-1E67-95E5-2D27-43B70201EA1B}"/>
              </a:ext>
            </a:extLst>
          </p:cNvPr>
          <p:cNvSpPr/>
          <p:nvPr/>
        </p:nvSpPr>
        <p:spPr>
          <a:xfrm>
            <a:off x="4407989" y="3679847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0A6AE7D-726F-8DF5-312D-DA586CB6B2C8}"/>
              </a:ext>
            </a:extLst>
          </p:cNvPr>
          <p:cNvSpPr/>
          <p:nvPr/>
        </p:nvSpPr>
        <p:spPr>
          <a:xfrm>
            <a:off x="4407989" y="3936963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A855A2A-EC08-A744-BB74-8A0F3B8DD136}"/>
              </a:ext>
            </a:extLst>
          </p:cNvPr>
          <p:cNvSpPr/>
          <p:nvPr/>
        </p:nvSpPr>
        <p:spPr>
          <a:xfrm>
            <a:off x="4407988" y="4194821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3CEDE32-63F1-517F-F1DB-14AB0F9BF03D}"/>
              </a:ext>
            </a:extLst>
          </p:cNvPr>
          <p:cNvSpPr/>
          <p:nvPr/>
        </p:nvSpPr>
        <p:spPr>
          <a:xfrm>
            <a:off x="4407988" y="4446142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C0C0C0"/>
              </a:highlight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6D5E719-C8E1-7B98-2071-B702FFDE578B}"/>
              </a:ext>
            </a:extLst>
          </p:cNvPr>
          <p:cNvSpPr/>
          <p:nvPr/>
        </p:nvSpPr>
        <p:spPr>
          <a:xfrm>
            <a:off x="4407988" y="4701313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33790CF-B998-0DA9-D614-3A3B32E8145E}"/>
              </a:ext>
            </a:extLst>
          </p:cNvPr>
          <p:cNvSpPr/>
          <p:nvPr/>
        </p:nvSpPr>
        <p:spPr>
          <a:xfrm>
            <a:off x="4407988" y="4957891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27A4958-A29F-922F-39EF-2FB865121714}"/>
              </a:ext>
            </a:extLst>
          </p:cNvPr>
          <p:cNvSpPr/>
          <p:nvPr/>
        </p:nvSpPr>
        <p:spPr>
          <a:xfrm>
            <a:off x="4407988" y="5209751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3985D4F-900C-AEBA-A2A1-AEDA53D2BF78}"/>
              </a:ext>
            </a:extLst>
          </p:cNvPr>
          <p:cNvSpPr/>
          <p:nvPr/>
        </p:nvSpPr>
        <p:spPr>
          <a:xfrm>
            <a:off x="4407987" y="5462353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187B0F2-F619-0B9F-84D6-C4F4D0A0BD53}"/>
              </a:ext>
            </a:extLst>
          </p:cNvPr>
          <p:cNvSpPr/>
          <p:nvPr/>
        </p:nvSpPr>
        <p:spPr>
          <a:xfrm>
            <a:off x="4407987" y="5714601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7F4F360-22E1-F5DF-C447-81C2D53B84B3}"/>
              </a:ext>
            </a:extLst>
          </p:cNvPr>
          <p:cNvSpPr txBox="1"/>
          <p:nvPr/>
        </p:nvSpPr>
        <p:spPr>
          <a:xfrm>
            <a:off x="4446029" y="2087987"/>
            <a:ext cx="3785476" cy="3907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lnSpc>
                <a:spcPts val="2000"/>
              </a:lnSpc>
            </a:pPr>
            <a:r>
              <a:rPr lang="de-DE" sz="1200" kern="0" dirty="0"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lang="de-DE" sz="1200" kern="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reaktime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snack</a:t>
            </a:r>
            <a:endParaRPr lang="de-DE" sz="1200" kern="0" dirty="0">
              <a:effectLst/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rtl="0">
              <a:lnSpc>
                <a:spcPts val="2000"/>
              </a:lnSpc>
            </a:pP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(not) like?</a:t>
            </a:r>
          </a:p>
          <a:p>
            <a:pPr lvl="0" rtl="0">
              <a:lnSpc>
                <a:spcPts val="2000"/>
              </a:lnSpc>
            </a:pP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like XXX.</a:t>
            </a:r>
          </a:p>
          <a:p>
            <a:pPr lvl="0" rtl="0">
              <a:lnSpc>
                <a:spcPts val="2000"/>
              </a:lnSpc>
            </a:pP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don‘t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like XXX.</a:t>
            </a:r>
          </a:p>
          <a:p>
            <a:pPr lvl="0" rtl="0">
              <a:lnSpc>
                <a:spcPts val="2000"/>
              </a:lnSpc>
            </a:pP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hungry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thirsty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rtl="0">
              <a:lnSpc>
                <a:spcPts val="2000"/>
              </a:lnSpc>
            </a:pP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hungry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thirsty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rtl="0">
              <a:lnSpc>
                <a:spcPts val="2000"/>
              </a:lnSpc>
            </a:pP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am </a:t>
            </a: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hungry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thirsty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rtl="0">
              <a:lnSpc>
                <a:spcPts val="2000"/>
              </a:lnSpc>
            </a:pP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like XXX.</a:t>
            </a:r>
            <a:b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bread</a:t>
            </a:r>
            <a:b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bread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roll</a:t>
            </a:r>
            <a:b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toast</a:t>
            </a:r>
            <a:b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butter</a:t>
            </a:r>
            <a:b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jam</a:t>
            </a:r>
            <a:b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cheese</a:t>
            </a:r>
            <a:b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sausage</a:t>
            </a:r>
            <a:endParaRPr lang="de-DE" sz="1200" kern="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C57E79BC-1F1C-8C2A-618F-1000D9AB9651}"/>
              </a:ext>
            </a:extLst>
          </p:cNvPr>
          <p:cNvSpPr txBox="1"/>
          <p:nvPr/>
        </p:nvSpPr>
        <p:spPr>
          <a:xfrm>
            <a:off x="1040048" y="6185485"/>
            <a:ext cx="998526" cy="305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lnSpc>
                <a:spcPts val="2000"/>
              </a:lnSpc>
            </a:pPr>
            <a:r>
              <a:rPr lang="de-DE" sz="800" b="1" kern="0" dirty="0">
                <a:solidFill>
                  <a:schemeClr val="bg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Page </a:t>
            </a:r>
            <a:fld id="{C644892A-9839-B644-9E31-9BA7EFA34B40}" type="slidenum">
              <a:rPr lang="de-DE" sz="800" b="1" kern="0" smtClean="0">
                <a:solidFill>
                  <a:schemeClr val="bg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fld>
            <a:r>
              <a:rPr lang="de-DE" sz="800" b="1" kern="0" dirty="0">
                <a:solidFill>
                  <a:schemeClr val="bg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800" b="1" kern="0" dirty="0" err="1">
                <a:solidFill>
                  <a:schemeClr val="bg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de-DE" sz="800" b="1" kern="0" dirty="0">
                <a:solidFill>
                  <a:schemeClr val="bg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2 </a:t>
            </a:r>
          </a:p>
        </p:txBody>
      </p:sp>
      <p:pic>
        <p:nvPicPr>
          <p:cNvPr id="149" name="FuF T5 S1 - 6 Ich habe Hunger-Durst.m4a">
            <a:hlinkClick r:id="" action="ppaction://media"/>
            <a:extLst>
              <a:ext uri="{FF2B5EF4-FFF2-40B4-BE49-F238E27FC236}">
                <a16:creationId xmlns:a16="http://schemas.microsoft.com/office/drawing/2014/main" id="{861D0E17-6C15-37C5-D9A9-5F4256B793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2684" y="4158493"/>
            <a:ext cx="275622" cy="275622"/>
          </a:xfrm>
          <a:prstGeom prst="rect">
            <a:avLst/>
          </a:prstGeom>
        </p:spPr>
      </p:pic>
      <p:pic>
        <p:nvPicPr>
          <p:cNvPr id="150" name="FuF T5 S1 - 7 Das ist lecker.m4a">
            <a:hlinkClick r:id="" action="ppaction://media"/>
            <a:extLst>
              <a:ext uri="{FF2B5EF4-FFF2-40B4-BE49-F238E27FC236}">
                <a16:creationId xmlns:a16="http://schemas.microsoft.com/office/drawing/2014/main" id="{75F2D524-3503-2B71-E549-3C1D260E8F1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6661" y="4415240"/>
            <a:ext cx="275622" cy="275622"/>
          </a:xfrm>
          <a:prstGeom prst="rect">
            <a:avLst/>
          </a:prstGeom>
        </p:spPr>
      </p:pic>
      <p:pic>
        <p:nvPicPr>
          <p:cNvPr id="151" name="FuF T5 S1 - 8 Das schmeck gut.m4a">
            <a:hlinkClick r:id="" action="ppaction://media"/>
            <a:extLst>
              <a:ext uri="{FF2B5EF4-FFF2-40B4-BE49-F238E27FC236}">
                <a16:creationId xmlns:a16="http://schemas.microsoft.com/office/drawing/2014/main" id="{046120D1-963A-1A89-F468-D7E7D2764F6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0657" y="4665927"/>
            <a:ext cx="275622" cy="275622"/>
          </a:xfrm>
          <a:prstGeom prst="rect">
            <a:avLst/>
          </a:prstGeom>
        </p:spPr>
      </p:pic>
      <p:pic>
        <p:nvPicPr>
          <p:cNvPr id="152" name="FuF T5 S1 - 9 das Brot.m4a">
            <a:hlinkClick r:id="" action="ppaction://media"/>
            <a:extLst>
              <a:ext uri="{FF2B5EF4-FFF2-40B4-BE49-F238E27FC236}">
                <a16:creationId xmlns:a16="http://schemas.microsoft.com/office/drawing/2014/main" id="{B39A060F-1627-83B3-DD59-7A333A5AFAD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0894" y="4915805"/>
            <a:ext cx="275700" cy="275700"/>
          </a:xfrm>
          <a:prstGeom prst="rect">
            <a:avLst/>
          </a:prstGeom>
        </p:spPr>
      </p:pic>
      <p:pic>
        <p:nvPicPr>
          <p:cNvPr id="154" name="FuF T5 S1 - 10 das Brötchen.m4a">
            <a:hlinkClick r:id="" action="ppaction://media"/>
            <a:extLst>
              <a:ext uri="{FF2B5EF4-FFF2-40B4-BE49-F238E27FC236}">
                <a16:creationId xmlns:a16="http://schemas.microsoft.com/office/drawing/2014/main" id="{6984FD1D-FC35-9567-2B1A-BC0681FC58C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1892" y="5191427"/>
            <a:ext cx="275700" cy="275700"/>
          </a:xfrm>
          <a:prstGeom prst="rect">
            <a:avLst/>
          </a:prstGeom>
        </p:spPr>
      </p:pic>
      <p:pic>
        <p:nvPicPr>
          <p:cNvPr id="155" name="FuF T5 S1 - 11 der Toast.m4a">
            <a:hlinkClick r:id="" action="ppaction://media"/>
            <a:extLst>
              <a:ext uri="{FF2B5EF4-FFF2-40B4-BE49-F238E27FC236}">
                <a16:creationId xmlns:a16="http://schemas.microsoft.com/office/drawing/2014/main" id="{E3CCB975-C159-BD27-E7CA-5A126576DF8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9993" y="5423239"/>
            <a:ext cx="275622" cy="275622"/>
          </a:xfrm>
          <a:prstGeom prst="rect">
            <a:avLst/>
          </a:prstGeom>
        </p:spPr>
      </p:pic>
      <p:pic>
        <p:nvPicPr>
          <p:cNvPr id="156" name="FuF T5 S1 - 12 die butter.m4a">
            <a:hlinkClick r:id="" action="ppaction://media"/>
            <a:extLst>
              <a:ext uri="{FF2B5EF4-FFF2-40B4-BE49-F238E27FC236}">
                <a16:creationId xmlns:a16="http://schemas.microsoft.com/office/drawing/2014/main" id="{C9E5CA99-3950-8E2E-11E8-708EF3F10D36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6661" y="5687357"/>
            <a:ext cx="275622" cy="275622"/>
          </a:xfrm>
          <a:prstGeom prst="rect">
            <a:avLst/>
          </a:prstGeom>
        </p:spPr>
      </p:pic>
      <p:pic>
        <p:nvPicPr>
          <p:cNvPr id="2" name="FuF T5 S2 - 1 das Pausenbrot.m4a">
            <a:hlinkClick r:id="" action="ppaction://media"/>
            <a:extLst>
              <a:ext uri="{FF2B5EF4-FFF2-40B4-BE49-F238E27FC236}">
                <a16:creationId xmlns:a16="http://schemas.microsoft.com/office/drawing/2014/main" id="{E4B1F452-440C-FF54-9FE6-05ED4F17A744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5756" y="2113669"/>
            <a:ext cx="275622" cy="275622"/>
          </a:xfrm>
          <a:prstGeom prst="rect">
            <a:avLst/>
          </a:prstGeom>
        </p:spPr>
      </p:pic>
      <p:pic>
        <p:nvPicPr>
          <p:cNvPr id="3" name="FuF T5 S2 - 2 Was magst du (nicht).m4a">
            <a:hlinkClick r:id="" action="ppaction://media"/>
            <a:extLst>
              <a:ext uri="{FF2B5EF4-FFF2-40B4-BE49-F238E27FC236}">
                <a16:creationId xmlns:a16="http://schemas.microsoft.com/office/drawing/2014/main" id="{43A0E03B-3FF6-FC3D-E545-8DF761AF2095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5756" y="2367347"/>
            <a:ext cx="275622" cy="275622"/>
          </a:xfrm>
          <a:prstGeom prst="rect">
            <a:avLst/>
          </a:prstGeom>
        </p:spPr>
      </p:pic>
      <p:pic>
        <p:nvPicPr>
          <p:cNvPr id="4" name="FuF T5 S2 - 3 Ich mag.m4a">
            <a:hlinkClick r:id="" action="ppaction://media"/>
            <a:extLst>
              <a:ext uri="{FF2B5EF4-FFF2-40B4-BE49-F238E27FC236}">
                <a16:creationId xmlns:a16="http://schemas.microsoft.com/office/drawing/2014/main" id="{FFB2BE76-9849-3028-32E5-10804277676B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8122" y="2628724"/>
            <a:ext cx="275622" cy="275622"/>
          </a:xfrm>
          <a:prstGeom prst="rect">
            <a:avLst/>
          </a:prstGeom>
        </p:spPr>
      </p:pic>
      <p:pic>
        <p:nvPicPr>
          <p:cNvPr id="7" name="FuF T5 S2 - 3 Ich mag kein-keine-keinen.m4a">
            <a:hlinkClick r:id="" action="ppaction://media"/>
            <a:extLst>
              <a:ext uri="{FF2B5EF4-FFF2-40B4-BE49-F238E27FC236}">
                <a16:creationId xmlns:a16="http://schemas.microsoft.com/office/drawing/2014/main" id="{E16B8D87-9FBE-81DE-25B8-C40D33495003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2684" y="2889207"/>
            <a:ext cx="275622" cy="275622"/>
          </a:xfrm>
          <a:prstGeom prst="rect">
            <a:avLst/>
          </a:prstGeom>
        </p:spPr>
      </p:pic>
      <p:pic>
        <p:nvPicPr>
          <p:cNvPr id="9" name="FuF T5 S2 - 4 Hast du Hunger-Durst?.m4a">
            <a:hlinkClick r:id="" action="ppaction://media"/>
            <a:extLst>
              <a:ext uri="{FF2B5EF4-FFF2-40B4-BE49-F238E27FC236}">
                <a16:creationId xmlns:a16="http://schemas.microsoft.com/office/drawing/2014/main" id="{FC7D8494-D6D0-DE7D-630D-21C73F94C14B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9571" y="3149690"/>
            <a:ext cx="275622" cy="275622"/>
          </a:xfrm>
          <a:prstGeom prst="rect">
            <a:avLst/>
          </a:prstGeom>
        </p:spPr>
      </p:pic>
      <p:pic>
        <p:nvPicPr>
          <p:cNvPr id="11" name="FuF T5 S2 - 5 Wir haben Hunger-Durst.m4a">
            <a:hlinkClick r:id="" action="ppaction://media"/>
            <a:extLst>
              <a:ext uri="{FF2B5EF4-FFF2-40B4-BE49-F238E27FC236}">
                <a16:creationId xmlns:a16="http://schemas.microsoft.com/office/drawing/2014/main" id="{DBFCCF06-BA34-D1DE-3A75-781466CD9987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1869" y="3414679"/>
            <a:ext cx="271026" cy="271026"/>
          </a:xfrm>
          <a:prstGeom prst="rect">
            <a:avLst/>
          </a:prstGeom>
        </p:spPr>
      </p:pic>
      <p:pic>
        <p:nvPicPr>
          <p:cNvPr id="12" name="FuF T5 S2 - 6 Ich habe Hunger-Durst.m4a">
            <a:hlinkClick r:id="" action="ppaction://media"/>
            <a:extLst>
              <a:ext uri="{FF2B5EF4-FFF2-40B4-BE49-F238E27FC236}">
                <a16:creationId xmlns:a16="http://schemas.microsoft.com/office/drawing/2014/main" id="{191B50E6-FA99-D296-A093-DA2359FACAF9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804" y="3651328"/>
            <a:ext cx="277502" cy="277502"/>
          </a:xfrm>
          <a:prstGeom prst="rect">
            <a:avLst/>
          </a:prstGeom>
        </p:spPr>
      </p:pic>
      <p:pic>
        <p:nvPicPr>
          <p:cNvPr id="13" name="FuF T5 S2 - 7 Ich möchte.m4a">
            <a:hlinkClick r:id="" action="ppaction://media"/>
            <a:extLst>
              <a:ext uri="{FF2B5EF4-FFF2-40B4-BE49-F238E27FC236}">
                <a16:creationId xmlns:a16="http://schemas.microsoft.com/office/drawing/2014/main" id="{59A22DBE-1DAB-4597-7787-4F4889D0DAF4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3208" y="3903014"/>
            <a:ext cx="277502" cy="27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1"/>
    </mc:Choice>
    <mc:Fallback xmlns="">
      <p:transition spd="slow" advTm="5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3" fill="hold"/>
                                        <p:tgtEl>
                                          <p:spTgt spid="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17" fill="hold"/>
                                        <p:tgtEl>
                                          <p:spTgt spid="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249" fill="hold"/>
                                        <p:tgtEl>
                                          <p:spTgt spid="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83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133" fill="hold"/>
                                        <p:tgtEl>
                                          <p:spTgt spid="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947" fill="hold"/>
                                        <p:tgtEl>
                                          <p:spTgt spid="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784" fill="hold"/>
                                        <p:tgtEl>
                                          <p:spTgt spid="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4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1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5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5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53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55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66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311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9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0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1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2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4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5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6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9EF34-8559-A899-B815-F6684CF81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959E68-F253-EDE0-AA5C-21F4BB96526C}"/>
              </a:ext>
            </a:extLst>
          </p:cNvPr>
          <p:cNvSpPr txBox="1"/>
          <p:nvPr/>
        </p:nvSpPr>
        <p:spPr>
          <a:xfrm>
            <a:off x="557634" y="1303283"/>
            <a:ext cx="3883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r>
              <a:rPr lang="de-DE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Recordings</a:t>
            </a:r>
          </a:p>
          <a:p>
            <a:r>
              <a:rPr lang="de-DE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Theme</a:t>
            </a:r>
            <a:r>
              <a:rPr lang="de-DE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 – Session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9D6595-E902-03DA-174E-D0EE806803DB}"/>
              </a:ext>
            </a:extLst>
          </p:cNvPr>
          <p:cNvSpPr/>
          <p:nvPr/>
        </p:nvSpPr>
        <p:spPr>
          <a:xfrm>
            <a:off x="998920" y="2146736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667678-5D13-A066-B6F8-14A0618F7331}"/>
              </a:ext>
            </a:extLst>
          </p:cNvPr>
          <p:cNvSpPr/>
          <p:nvPr/>
        </p:nvSpPr>
        <p:spPr>
          <a:xfrm>
            <a:off x="998920" y="2398941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E6FBB2-7082-8F01-7FDD-D393E6DD1253}"/>
              </a:ext>
            </a:extLst>
          </p:cNvPr>
          <p:cNvSpPr/>
          <p:nvPr/>
        </p:nvSpPr>
        <p:spPr>
          <a:xfrm>
            <a:off x="998920" y="2662150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87AB13-7A96-001C-27FC-67C8475D79F9}"/>
              </a:ext>
            </a:extLst>
          </p:cNvPr>
          <p:cNvSpPr/>
          <p:nvPr/>
        </p:nvSpPr>
        <p:spPr>
          <a:xfrm>
            <a:off x="998920" y="2919267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9B70C0-C52B-D196-C993-60A52FD987CF}"/>
              </a:ext>
            </a:extLst>
          </p:cNvPr>
          <p:cNvSpPr/>
          <p:nvPr/>
        </p:nvSpPr>
        <p:spPr>
          <a:xfrm>
            <a:off x="998920" y="3178611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7BF9B2-22AE-BC6A-8CCF-41F814E2EBE4}"/>
              </a:ext>
            </a:extLst>
          </p:cNvPr>
          <p:cNvSpPr/>
          <p:nvPr/>
        </p:nvSpPr>
        <p:spPr>
          <a:xfrm>
            <a:off x="998920" y="3428526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9B7248-5763-9B7A-B928-461A97442065}"/>
              </a:ext>
            </a:extLst>
          </p:cNvPr>
          <p:cNvSpPr/>
          <p:nvPr/>
        </p:nvSpPr>
        <p:spPr>
          <a:xfrm>
            <a:off x="998920" y="3679847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9FEFCD-AF2B-5D8F-3932-F6B07DB8304D}"/>
              </a:ext>
            </a:extLst>
          </p:cNvPr>
          <p:cNvSpPr/>
          <p:nvPr/>
        </p:nvSpPr>
        <p:spPr>
          <a:xfrm>
            <a:off x="998920" y="3936963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F1417D-FA9D-9101-C8DE-27F732DCD36B}"/>
              </a:ext>
            </a:extLst>
          </p:cNvPr>
          <p:cNvSpPr/>
          <p:nvPr/>
        </p:nvSpPr>
        <p:spPr>
          <a:xfrm>
            <a:off x="4407989" y="2146736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755EBF-695F-68CC-8D3D-821C3F09F370}"/>
              </a:ext>
            </a:extLst>
          </p:cNvPr>
          <p:cNvSpPr/>
          <p:nvPr/>
        </p:nvSpPr>
        <p:spPr>
          <a:xfrm>
            <a:off x="4407989" y="2398941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C89785-E00C-C3ED-E29B-30D29CBC07F0}"/>
              </a:ext>
            </a:extLst>
          </p:cNvPr>
          <p:cNvSpPr/>
          <p:nvPr/>
        </p:nvSpPr>
        <p:spPr>
          <a:xfrm>
            <a:off x="4407989" y="2662150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75F6A7-6A56-EBC0-79C0-E5ACEBEAF2A7}"/>
              </a:ext>
            </a:extLst>
          </p:cNvPr>
          <p:cNvSpPr/>
          <p:nvPr/>
        </p:nvSpPr>
        <p:spPr>
          <a:xfrm>
            <a:off x="4407989" y="2919267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06A68F-89AE-C312-0D70-3C1C74D0008C}"/>
              </a:ext>
            </a:extLst>
          </p:cNvPr>
          <p:cNvSpPr/>
          <p:nvPr/>
        </p:nvSpPr>
        <p:spPr>
          <a:xfrm>
            <a:off x="4407989" y="3178611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C0C0C0"/>
              </a:highligh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4AC0B0-5C16-96D9-3F13-E49B45D246C1}"/>
              </a:ext>
            </a:extLst>
          </p:cNvPr>
          <p:cNvSpPr/>
          <p:nvPr/>
        </p:nvSpPr>
        <p:spPr>
          <a:xfrm>
            <a:off x="4407989" y="3428526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5F0DD6-616C-1007-359F-14FEC851B603}"/>
              </a:ext>
            </a:extLst>
          </p:cNvPr>
          <p:cNvSpPr/>
          <p:nvPr/>
        </p:nvSpPr>
        <p:spPr>
          <a:xfrm>
            <a:off x="4407989" y="3679847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1AFA25-2B89-6945-37F7-CAF3DAB5D161}"/>
              </a:ext>
            </a:extLst>
          </p:cNvPr>
          <p:cNvSpPr/>
          <p:nvPr/>
        </p:nvSpPr>
        <p:spPr>
          <a:xfrm>
            <a:off x="4407989" y="3936963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pic>
        <p:nvPicPr>
          <p:cNvPr id="23" name="FuF T5 S1 - 16 das Müsli mit Früchten.m4a">
            <a:hlinkClick r:id="" action="ppaction://media"/>
            <a:extLst>
              <a:ext uri="{FF2B5EF4-FFF2-40B4-BE49-F238E27FC236}">
                <a16:creationId xmlns:a16="http://schemas.microsoft.com/office/drawing/2014/main" id="{FC6F5406-1FB8-0BD4-C16A-FFE9A81829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3982" y="2107951"/>
            <a:ext cx="275622" cy="275622"/>
          </a:xfrm>
          <a:prstGeom prst="rect">
            <a:avLst/>
          </a:prstGeom>
        </p:spPr>
      </p:pic>
      <p:pic>
        <p:nvPicPr>
          <p:cNvPr id="24" name="FuF T5 S1 - 17 das Obst.m4a">
            <a:hlinkClick r:id="" action="ppaction://media"/>
            <a:extLst>
              <a:ext uri="{FF2B5EF4-FFF2-40B4-BE49-F238E27FC236}">
                <a16:creationId xmlns:a16="http://schemas.microsoft.com/office/drawing/2014/main" id="{94DE805F-A76E-4FF6-F676-7FCDA3B8E1C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3982" y="2358638"/>
            <a:ext cx="275622" cy="275622"/>
          </a:xfrm>
          <a:prstGeom prst="rect">
            <a:avLst/>
          </a:prstGeom>
        </p:spPr>
      </p:pic>
      <p:pic>
        <p:nvPicPr>
          <p:cNvPr id="26" name="FuF T5 S1 - 18 das Ei.m4a">
            <a:hlinkClick r:id="" action="ppaction://media"/>
            <a:extLst>
              <a:ext uri="{FF2B5EF4-FFF2-40B4-BE49-F238E27FC236}">
                <a16:creationId xmlns:a16="http://schemas.microsoft.com/office/drawing/2014/main" id="{981DCBAD-DD69-9841-2045-BEA2F009C53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1836" y="2610843"/>
            <a:ext cx="275622" cy="275622"/>
          </a:xfrm>
          <a:prstGeom prst="rect">
            <a:avLst/>
          </a:prstGeom>
        </p:spPr>
      </p:pic>
      <p:pic>
        <p:nvPicPr>
          <p:cNvPr id="27" name="FuF T5 S1 - 19 die Milch.m4a">
            <a:hlinkClick r:id="" action="ppaction://media"/>
            <a:extLst>
              <a:ext uri="{FF2B5EF4-FFF2-40B4-BE49-F238E27FC236}">
                <a16:creationId xmlns:a16="http://schemas.microsoft.com/office/drawing/2014/main" id="{F585E3F1-DE2B-04BF-FAFC-BD5038095CC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1836" y="2884947"/>
            <a:ext cx="275622" cy="275622"/>
          </a:xfrm>
          <a:prstGeom prst="rect">
            <a:avLst/>
          </a:prstGeom>
        </p:spPr>
      </p:pic>
      <p:pic>
        <p:nvPicPr>
          <p:cNvPr id="29" name="FuF T5 S1 - 20 das Wasser.m4a">
            <a:hlinkClick r:id="" action="ppaction://media"/>
            <a:extLst>
              <a:ext uri="{FF2B5EF4-FFF2-40B4-BE49-F238E27FC236}">
                <a16:creationId xmlns:a16="http://schemas.microsoft.com/office/drawing/2014/main" id="{C807B04B-DF3B-6675-26FB-024CF7D021B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4808" y="3140731"/>
            <a:ext cx="272650" cy="272650"/>
          </a:xfrm>
          <a:prstGeom prst="rect">
            <a:avLst/>
          </a:prstGeom>
        </p:spPr>
      </p:pic>
      <p:pic>
        <p:nvPicPr>
          <p:cNvPr id="30" name="FuF T5 S1 - 21 der Saft.m4a">
            <a:hlinkClick r:id="" action="ppaction://media"/>
            <a:extLst>
              <a:ext uri="{FF2B5EF4-FFF2-40B4-BE49-F238E27FC236}">
                <a16:creationId xmlns:a16="http://schemas.microsoft.com/office/drawing/2014/main" id="{B0F7278A-9BF1-DD97-AEA8-5FF20E2A815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1836" y="3409495"/>
            <a:ext cx="275622" cy="275622"/>
          </a:xfrm>
          <a:prstGeom prst="rect">
            <a:avLst/>
          </a:prstGeom>
        </p:spPr>
      </p:pic>
      <p:pic>
        <p:nvPicPr>
          <p:cNvPr id="52" name="FuF T5 S1 - 22 der Tee.m4a">
            <a:hlinkClick r:id="" action="ppaction://media"/>
            <a:extLst>
              <a:ext uri="{FF2B5EF4-FFF2-40B4-BE49-F238E27FC236}">
                <a16:creationId xmlns:a16="http://schemas.microsoft.com/office/drawing/2014/main" id="{9AA8575C-4C39-1673-2897-F7D943D1849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7542" y="3661393"/>
            <a:ext cx="272650" cy="272650"/>
          </a:xfrm>
          <a:prstGeom prst="rect">
            <a:avLst/>
          </a:prstGeom>
        </p:spPr>
      </p:pic>
      <p:pic>
        <p:nvPicPr>
          <p:cNvPr id="53" name="FuF T5 S1 - 23 der Kaffee.m4a">
            <a:hlinkClick r:id="" action="ppaction://media"/>
            <a:extLst>
              <a:ext uri="{FF2B5EF4-FFF2-40B4-BE49-F238E27FC236}">
                <a16:creationId xmlns:a16="http://schemas.microsoft.com/office/drawing/2014/main" id="{BBAE64CF-CA4F-D5CD-3A54-5AE8C0FFE122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6053" y="3906589"/>
            <a:ext cx="272650" cy="27265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E7E60907-812C-6299-2175-AE13631ACC03}"/>
              </a:ext>
            </a:extLst>
          </p:cNvPr>
          <p:cNvSpPr/>
          <p:nvPr/>
        </p:nvSpPr>
        <p:spPr>
          <a:xfrm>
            <a:off x="998920" y="4190526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71D21D7-EB73-73E4-4CC1-AFDB494A3352}"/>
              </a:ext>
            </a:extLst>
          </p:cNvPr>
          <p:cNvSpPr/>
          <p:nvPr/>
        </p:nvSpPr>
        <p:spPr>
          <a:xfrm>
            <a:off x="998920" y="4441847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77B4C41-5F08-B416-E935-E66C5E3F026C}"/>
              </a:ext>
            </a:extLst>
          </p:cNvPr>
          <p:cNvSpPr/>
          <p:nvPr/>
        </p:nvSpPr>
        <p:spPr>
          <a:xfrm>
            <a:off x="998920" y="4698963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F19C7E4-13F2-6312-984E-BE571DE27F4E}"/>
              </a:ext>
            </a:extLst>
          </p:cNvPr>
          <p:cNvSpPr/>
          <p:nvPr/>
        </p:nvSpPr>
        <p:spPr>
          <a:xfrm>
            <a:off x="4407989" y="4184882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4C69D7E-D1B9-38ED-16AE-875C57C80C0C}"/>
              </a:ext>
            </a:extLst>
          </p:cNvPr>
          <p:cNvSpPr/>
          <p:nvPr/>
        </p:nvSpPr>
        <p:spPr>
          <a:xfrm>
            <a:off x="4407989" y="4436203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76BF6E9A-734C-546C-5CA1-FEC0C0E59109}"/>
              </a:ext>
            </a:extLst>
          </p:cNvPr>
          <p:cNvSpPr/>
          <p:nvPr/>
        </p:nvSpPr>
        <p:spPr>
          <a:xfrm>
            <a:off x="4407989" y="4693319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920EC3-84B7-2F9C-0639-081E12156FCF}"/>
              </a:ext>
            </a:extLst>
          </p:cNvPr>
          <p:cNvSpPr txBox="1"/>
          <p:nvPr/>
        </p:nvSpPr>
        <p:spPr>
          <a:xfrm>
            <a:off x="1010165" y="2073718"/>
            <a:ext cx="3172394" cy="2881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lnSpc>
                <a:spcPts val="2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das Müsli mit Früchten</a:t>
            </a:r>
          </a:p>
          <a:p>
            <a:pPr lvl="0" rtl="0">
              <a:lnSpc>
                <a:spcPts val="2000"/>
              </a:lnSpc>
            </a:pP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das Obst</a:t>
            </a:r>
            <a:b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das Ei</a:t>
            </a:r>
            <a:b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Milch</a:t>
            </a:r>
            <a:b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das Wasser</a:t>
            </a:r>
          </a:p>
          <a:p>
            <a:pPr lvl="0" rtl="0">
              <a:lnSpc>
                <a:spcPts val="2000"/>
              </a:lnSpc>
            </a:pP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der Saft</a:t>
            </a:r>
            <a:b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der Tee</a:t>
            </a:r>
            <a:b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der Kaffee</a:t>
            </a:r>
            <a:b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Salami</a:t>
            </a:r>
            <a:b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der Salat</a:t>
            </a:r>
            <a:b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Schokolade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0DCA785-77C5-D493-A4AA-71C614A68C6E}"/>
              </a:ext>
            </a:extLst>
          </p:cNvPr>
          <p:cNvSpPr txBox="1"/>
          <p:nvPr/>
        </p:nvSpPr>
        <p:spPr>
          <a:xfrm>
            <a:off x="1040048" y="6185485"/>
            <a:ext cx="998526" cy="305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lnSpc>
                <a:spcPts val="2000"/>
              </a:lnSpc>
            </a:pPr>
            <a:r>
              <a:rPr lang="de-DE" sz="800" b="1" kern="0" dirty="0">
                <a:solidFill>
                  <a:schemeClr val="bg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Page </a:t>
            </a:r>
            <a:fld id="{C644892A-9839-B644-9E31-9BA7EFA34B40}" type="slidenum">
              <a:rPr lang="de-DE" sz="800" b="1" kern="0" smtClean="0">
                <a:solidFill>
                  <a:schemeClr val="bg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fld>
            <a:r>
              <a:rPr lang="de-DE" sz="800" b="1" kern="0" dirty="0">
                <a:solidFill>
                  <a:schemeClr val="bg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800" b="1" kern="0" dirty="0" err="1">
                <a:solidFill>
                  <a:schemeClr val="bg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de-DE" sz="800" b="1" kern="0" dirty="0">
                <a:solidFill>
                  <a:schemeClr val="bg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2 </a:t>
            </a:r>
          </a:p>
        </p:txBody>
      </p:sp>
      <p:pic>
        <p:nvPicPr>
          <p:cNvPr id="131" name="FuF T5 S2 - 9 die Salami.m4a">
            <a:hlinkClick r:id="" action="ppaction://media"/>
            <a:extLst>
              <a:ext uri="{FF2B5EF4-FFF2-40B4-BE49-F238E27FC236}">
                <a16:creationId xmlns:a16="http://schemas.microsoft.com/office/drawing/2014/main" id="{1711C796-43F4-0800-C505-2420BBCBD375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6053" y="4148865"/>
            <a:ext cx="272650" cy="272650"/>
          </a:xfrm>
          <a:prstGeom prst="rect">
            <a:avLst/>
          </a:prstGeom>
        </p:spPr>
      </p:pic>
      <p:pic>
        <p:nvPicPr>
          <p:cNvPr id="132" name="FuF T5 S2 - 10 der Salat.m4a">
            <a:hlinkClick r:id="" action="ppaction://media"/>
            <a:extLst>
              <a:ext uri="{FF2B5EF4-FFF2-40B4-BE49-F238E27FC236}">
                <a16:creationId xmlns:a16="http://schemas.microsoft.com/office/drawing/2014/main" id="{2A98ED0E-FB04-75B3-D922-1F52ED8B5E07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6053" y="4400711"/>
            <a:ext cx="272650" cy="272650"/>
          </a:xfrm>
          <a:prstGeom prst="rect">
            <a:avLst/>
          </a:prstGeom>
        </p:spPr>
      </p:pic>
      <p:pic>
        <p:nvPicPr>
          <p:cNvPr id="133" name="FuF T5 S2 - 11 die Schokolade.m4a">
            <a:hlinkClick r:id="" action="ppaction://media"/>
            <a:extLst>
              <a:ext uri="{FF2B5EF4-FFF2-40B4-BE49-F238E27FC236}">
                <a16:creationId xmlns:a16="http://schemas.microsoft.com/office/drawing/2014/main" id="{31449D13-F0C5-08FA-D7CA-A3BEC0745BB2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6053" y="4677608"/>
            <a:ext cx="272650" cy="272650"/>
          </a:xfrm>
          <a:prstGeom prst="rect">
            <a:avLst/>
          </a:prstGeom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B5E571DC-0569-13EA-E8C8-4055BBDE2D55}"/>
              </a:ext>
            </a:extLst>
          </p:cNvPr>
          <p:cNvSpPr txBox="1"/>
          <p:nvPr/>
        </p:nvSpPr>
        <p:spPr>
          <a:xfrm>
            <a:off x="4446029" y="2087987"/>
            <a:ext cx="3785476" cy="288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lnSpc>
                <a:spcPts val="2000"/>
              </a:lnSpc>
            </a:pPr>
            <a:r>
              <a:rPr lang="de-DE" sz="1200" kern="0" dirty="0" err="1"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cereal</a:t>
            </a:r>
            <a:r>
              <a:rPr lang="de-DE" sz="1200" kern="0" dirty="0"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</a:t>
            </a:r>
            <a:r>
              <a:rPr lang="de-DE" sz="1200" kern="0" dirty="0"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fruit</a:t>
            </a:r>
            <a:br>
              <a:rPr lang="de-DE" sz="1200" kern="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200" kern="0" dirty="0" err="1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fruit</a:t>
            </a:r>
            <a:br>
              <a:rPr lang="de-DE" sz="1200" kern="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200" kern="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egg</a:t>
            </a:r>
            <a:br>
              <a:rPr lang="de-DE" sz="1200" kern="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200" kern="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</a:t>
            </a:r>
            <a:r>
              <a:rPr lang="de-DE" sz="1200" kern="0" dirty="0"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lk</a:t>
            </a:r>
            <a:br>
              <a:rPr lang="de-DE" sz="1200" kern="0" dirty="0"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200" kern="0" dirty="0" err="1"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water</a:t>
            </a:r>
            <a:endParaRPr lang="de-DE" sz="1200" kern="0" dirty="0"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rtl="0">
              <a:lnSpc>
                <a:spcPts val="2000"/>
              </a:lnSpc>
            </a:pP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juice</a:t>
            </a:r>
            <a:b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</a:t>
            </a:r>
            <a:b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coffee</a:t>
            </a:r>
            <a:b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salami</a:t>
            </a:r>
            <a:b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salad</a:t>
            </a:r>
            <a:b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chocolate</a:t>
            </a:r>
            <a:endParaRPr lang="de-DE" sz="1200" kern="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85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1"/>
    </mc:Choice>
    <mc:Fallback xmlns="">
      <p:transition spd="slow" advTm="5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7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3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3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50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73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877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970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319" fill="hold"/>
                                        <p:tgtEl>
                                          <p:spTgt spid="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040" fill="hold"/>
                                        <p:tgtEl>
                                          <p:spTgt spid="1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435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1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2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</TotalTime>
  <Words>201</Words>
  <Application>Microsoft Macintosh PowerPoint</Application>
  <PresentationFormat>A4 Paper (210x297 mm)</PresentationFormat>
  <Paragraphs>29</Paragraphs>
  <Slides>2</Slides>
  <Notes>2</Notes>
  <HiddenSlides>0</HiddenSlides>
  <MMClips>26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Arial</vt:lpstr>
      <vt:lpstr>Verdana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Géza G Schenk</cp:lastModifiedBy>
  <cp:revision>18</cp:revision>
  <dcterms:created xsi:type="dcterms:W3CDTF">2024-08-27T16:27:59Z</dcterms:created>
  <dcterms:modified xsi:type="dcterms:W3CDTF">2025-03-06T19:28:42Z</dcterms:modified>
</cp:coreProperties>
</file>