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01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16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blue and white rectangular frame with cartoon animals&#10;&#10;Description automatically generated">
            <a:extLst>
              <a:ext uri="{FF2B5EF4-FFF2-40B4-BE49-F238E27FC236}">
                <a16:creationId xmlns:a16="http://schemas.microsoft.com/office/drawing/2014/main" id="{FE0B9761-E73D-7421-71AC-77F73C11E7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9085" y="0"/>
            <a:ext cx="9710530" cy="68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1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image" Target="../media/image2.png"/><Relationship Id="rId3" Type="http://schemas.microsoft.com/office/2007/relationships/media" Target="../media/media16.m4a"/><Relationship Id="rId7" Type="http://schemas.microsoft.com/office/2007/relationships/media" Target="../media/media18.m4a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openxmlformats.org/officeDocument/2006/relationships/slideLayout" Target="../slideLayouts/slideLayout1.xml"/><Relationship Id="rId5" Type="http://schemas.microsoft.com/office/2007/relationships/media" Target="../media/media17.m4a"/><Relationship Id="rId10" Type="http://schemas.openxmlformats.org/officeDocument/2006/relationships/audio" Target="../media/media19.m4a"/><Relationship Id="rId4" Type="http://schemas.openxmlformats.org/officeDocument/2006/relationships/audio" Target="../media/media16.m4a"/><Relationship Id="rId9" Type="http://schemas.microsoft.com/office/2007/relationships/media" Target="../media/media1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998920" y="2146736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998920" y="239894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998920" y="2662150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998920" y="2919267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998920" y="317861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998920" y="3428526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998920" y="3679847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998920" y="3936963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998919" y="419482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38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– Session 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A9F650-DAEB-D09A-A45C-13B0EB9FCAF2}"/>
              </a:ext>
            </a:extLst>
          </p:cNvPr>
          <p:cNvSpPr/>
          <p:nvPr/>
        </p:nvSpPr>
        <p:spPr>
          <a:xfrm>
            <a:off x="998919" y="4446142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D923C2-41FE-4A75-17C3-6D3E8A3AE2C1}"/>
              </a:ext>
            </a:extLst>
          </p:cNvPr>
          <p:cNvSpPr/>
          <p:nvPr/>
        </p:nvSpPr>
        <p:spPr>
          <a:xfrm>
            <a:off x="998919" y="4701313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4274F7-A83E-67D8-FA4A-141F18CE40BE}"/>
              </a:ext>
            </a:extLst>
          </p:cNvPr>
          <p:cNvSpPr/>
          <p:nvPr/>
        </p:nvSpPr>
        <p:spPr>
          <a:xfrm>
            <a:off x="998919" y="495789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1792D0-90EA-3221-F067-DAB37A5D62F2}"/>
              </a:ext>
            </a:extLst>
          </p:cNvPr>
          <p:cNvSpPr/>
          <p:nvPr/>
        </p:nvSpPr>
        <p:spPr>
          <a:xfrm>
            <a:off x="998919" y="520975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97F16DD-6B83-CE9D-0FB3-334C2D713A57}"/>
              </a:ext>
            </a:extLst>
          </p:cNvPr>
          <p:cNvSpPr/>
          <p:nvPr/>
        </p:nvSpPr>
        <p:spPr>
          <a:xfrm>
            <a:off x="998918" y="5462353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F1A79-16D0-F781-2152-BDFE9B935C3E}"/>
              </a:ext>
            </a:extLst>
          </p:cNvPr>
          <p:cNvSpPr/>
          <p:nvPr/>
        </p:nvSpPr>
        <p:spPr>
          <a:xfrm>
            <a:off x="998918" y="571460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010165" y="2073718"/>
            <a:ext cx="3172394" cy="3907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Was isst du gern?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Was trinkst du gern?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Ich esse/trinke gern XXX.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Ich habe Hunger/Durst.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ist (nicht) lecker!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schmeckt gut!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Brot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Brötchen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Toast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Butter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Marmelade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Käse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Wurst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Müsli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Obst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24D373-80C4-999C-C473-075B83EE0BE7}"/>
              </a:ext>
            </a:extLst>
          </p:cNvPr>
          <p:cNvSpPr/>
          <p:nvPr/>
        </p:nvSpPr>
        <p:spPr>
          <a:xfrm>
            <a:off x="4407989" y="2146736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591D41-5A49-EE25-0924-02E139E3E5CF}"/>
              </a:ext>
            </a:extLst>
          </p:cNvPr>
          <p:cNvSpPr/>
          <p:nvPr/>
        </p:nvSpPr>
        <p:spPr>
          <a:xfrm>
            <a:off x="4407989" y="239894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749817-7F7E-E120-FFA2-3F8C0C8CD383}"/>
              </a:ext>
            </a:extLst>
          </p:cNvPr>
          <p:cNvSpPr/>
          <p:nvPr/>
        </p:nvSpPr>
        <p:spPr>
          <a:xfrm>
            <a:off x="4407989" y="2662150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4F071F-4DC8-DFD4-A09A-04908ED7E2A3}"/>
              </a:ext>
            </a:extLst>
          </p:cNvPr>
          <p:cNvSpPr/>
          <p:nvPr/>
        </p:nvSpPr>
        <p:spPr>
          <a:xfrm>
            <a:off x="4407989" y="2919267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42AC6B-960C-E1E1-2AA8-1D6632E50BBF}"/>
              </a:ext>
            </a:extLst>
          </p:cNvPr>
          <p:cNvSpPr/>
          <p:nvPr/>
        </p:nvSpPr>
        <p:spPr>
          <a:xfrm>
            <a:off x="4407989" y="317861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C0C0C0"/>
              </a:highligh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94CB3A-EF70-9608-DCD5-EEB4EF22B167}"/>
              </a:ext>
            </a:extLst>
          </p:cNvPr>
          <p:cNvSpPr/>
          <p:nvPr/>
        </p:nvSpPr>
        <p:spPr>
          <a:xfrm>
            <a:off x="4407989" y="3428526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617345-1E67-95E5-2D27-43B70201EA1B}"/>
              </a:ext>
            </a:extLst>
          </p:cNvPr>
          <p:cNvSpPr/>
          <p:nvPr/>
        </p:nvSpPr>
        <p:spPr>
          <a:xfrm>
            <a:off x="4407989" y="3679847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A6AE7D-726F-8DF5-312D-DA586CB6B2C8}"/>
              </a:ext>
            </a:extLst>
          </p:cNvPr>
          <p:cNvSpPr/>
          <p:nvPr/>
        </p:nvSpPr>
        <p:spPr>
          <a:xfrm>
            <a:off x="4407989" y="3936963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855A2A-EC08-A744-BB74-8A0F3B8DD136}"/>
              </a:ext>
            </a:extLst>
          </p:cNvPr>
          <p:cNvSpPr/>
          <p:nvPr/>
        </p:nvSpPr>
        <p:spPr>
          <a:xfrm>
            <a:off x="4407988" y="419482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CEDE32-63F1-517F-F1DB-14AB0F9BF03D}"/>
              </a:ext>
            </a:extLst>
          </p:cNvPr>
          <p:cNvSpPr/>
          <p:nvPr/>
        </p:nvSpPr>
        <p:spPr>
          <a:xfrm>
            <a:off x="4407988" y="4446142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C0C0C0"/>
              </a:highligh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D5E719-C8E1-7B98-2071-B702FFDE578B}"/>
              </a:ext>
            </a:extLst>
          </p:cNvPr>
          <p:cNvSpPr/>
          <p:nvPr/>
        </p:nvSpPr>
        <p:spPr>
          <a:xfrm>
            <a:off x="4407988" y="4701313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33790CF-B998-0DA9-D614-3A3B32E8145E}"/>
              </a:ext>
            </a:extLst>
          </p:cNvPr>
          <p:cNvSpPr/>
          <p:nvPr/>
        </p:nvSpPr>
        <p:spPr>
          <a:xfrm>
            <a:off x="4407988" y="495789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27A4958-A29F-922F-39EF-2FB865121714}"/>
              </a:ext>
            </a:extLst>
          </p:cNvPr>
          <p:cNvSpPr/>
          <p:nvPr/>
        </p:nvSpPr>
        <p:spPr>
          <a:xfrm>
            <a:off x="4407988" y="520975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985D4F-900C-AEBA-A2A1-AEDA53D2BF78}"/>
              </a:ext>
            </a:extLst>
          </p:cNvPr>
          <p:cNvSpPr/>
          <p:nvPr/>
        </p:nvSpPr>
        <p:spPr>
          <a:xfrm>
            <a:off x="4407987" y="5462353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C0C0C0"/>
              </a:highlight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187B0F2-F619-0B9F-84D6-C4F4D0A0BD53}"/>
              </a:ext>
            </a:extLst>
          </p:cNvPr>
          <p:cNvSpPr/>
          <p:nvPr/>
        </p:nvSpPr>
        <p:spPr>
          <a:xfrm>
            <a:off x="4407987" y="571460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F4F360-22E1-F5DF-C447-81C2D53B84B3}"/>
              </a:ext>
            </a:extLst>
          </p:cNvPr>
          <p:cNvSpPr txBox="1"/>
          <p:nvPr/>
        </p:nvSpPr>
        <p:spPr>
          <a:xfrm>
            <a:off x="4446029" y="2087987"/>
            <a:ext cx="3785476" cy="3907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drinking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2000"/>
              </a:lnSpc>
            </a:pP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(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don‘t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like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drinking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XXX.</a:t>
            </a:r>
          </a:p>
          <a:p>
            <a:pPr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I‘m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hungry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thirsty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(not)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yummy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tastes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roll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toast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butter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cheese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sausage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cereal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  <a:endParaRPr lang="de-DE" sz="1200" kern="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57E79BC-1F1C-8C2A-618F-1000D9AB9651}"/>
              </a:ext>
            </a:extLst>
          </p:cNvPr>
          <p:cNvSpPr txBox="1"/>
          <p:nvPr/>
        </p:nvSpPr>
        <p:spPr>
          <a:xfrm>
            <a:off x="1040048" y="6185485"/>
            <a:ext cx="998526" cy="30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800" b="1" kern="0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Page </a:t>
            </a:r>
            <a:fld id="{C644892A-9839-B644-9E31-9BA7EFA34B40}" type="slidenum">
              <a:rPr lang="de-DE" sz="800" b="1" kern="0" smtClean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fld>
            <a:r>
              <a:rPr lang="de-DE" sz="800" b="1" kern="0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800" b="1" kern="0" dirty="0" err="1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de-DE" sz="800" b="1" kern="0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 </a:t>
            </a:r>
          </a:p>
        </p:txBody>
      </p:sp>
      <p:pic>
        <p:nvPicPr>
          <p:cNvPr id="149" name="FuF T5 S1 - 6 Ich habe Hunger-Durst.m4a">
            <a:hlinkClick r:id="" action="ppaction://media"/>
            <a:extLst>
              <a:ext uri="{FF2B5EF4-FFF2-40B4-BE49-F238E27FC236}">
                <a16:creationId xmlns:a16="http://schemas.microsoft.com/office/drawing/2014/main" id="{861D0E17-6C15-37C5-D9A9-5F4256B793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684" y="2886745"/>
            <a:ext cx="275622" cy="275622"/>
          </a:xfrm>
          <a:prstGeom prst="rect">
            <a:avLst/>
          </a:prstGeom>
        </p:spPr>
      </p:pic>
      <p:pic>
        <p:nvPicPr>
          <p:cNvPr id="151" name="FuF T5 S1 - 8 Das schmeck gut.m4a">
            <a:hlinkClick r:id="" action="ppaction://media"/>
            <a:extLst>
              <a:ext uri="{FF2B5EF4-FFF2-40B4-BE49-F238E27FC236}">
                <a16:creationId xmlns:a16="http://schemas.microsoft.com/office/drawing/2014/main" id="{046120D1-963A-1A89-F468-D7E7D2764F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657" y="3394179"/>
            <a:ext cx="275622" cy="275622"/>
          </a:xfrm>
          <a:prstGeom prst="rect">
            <a:avLst/>
          </a:prstGeom>
        </p:spPr>
      </p:pic>
      <p:pic>
        <p:nvPicPr>
          <p:cNvPr id="152" name="FuF T5 S1 - 9 das Brot.m4a">
            <a:hlinkClick r:id="" action="ppaction://media"/>
            <a:extLst>
              <a:ext uri="{FF2B5EF4-FFF2-40B4-BE49-F238E27FC236}">
                <a16:creationId xmlns:a16="http://schemas.microsoft.com/office/drawing/2014/main" id="{B39A060F-1627-83B3-DD59-7A333A5AFAD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894" y="3644057"/>
            <a:ext cx="275700" cy="275700"/>
          </a:xfrm>
          <a:prstGeom prst="rect">
            <a:avLst/>
          </a:prstGeom>
        </p:spPr>
      </p:pic>
      <p:pic>
        <p:nvPicPr>
          <p:cNvPr id="154" name="FuF T5 S1 - 10 das Brötchen.m4a">
            <a:hlinkClick r:id="" action="ppaction://media"/>
            <a:extLst>
              <a:ext uri="{FF2B5EF4-FFF2-40B4-BE49-F238E27FC236}">
                <a16:creationId xmlns:a16="http://schemas.microsoft.com/office/drawing/2014/main" id="{6984FD1D-FC35-9567-2B1A-BC0681FC58C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1892" y="3919679"/>
            <a:ext cx="275700" cy="275700"/>
          </a:xfrm>
          <a:prstGeom prst="rect">
            <a:avLst/>
          </a:prstGeom>
        </p:spPr>
      </p:pic>
      <p:pic>
        <p:nvPicPr>
          <p:cNvPr id="155" name="FuF T5 S1 - 11 der Toast.m4a">
            <a:hlinkClick r:id="" action="ppaction://media"/>
            <a:extLst>
              <a:ext uri="{FF2B5EF4-FFF2-40B4-BE49-F238E27FC236}">
                <a16:creationId xmlns:a16="http://schemas.microsoft.com/office/drawing/2014/main" id="{E3CCB975-C159-BD27-E7CA-5A126576DF8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9993" y="4151491"/>
            <a:ext cx="275622" cy="275622"/>
          </a:xfrm>
          <a:prstGeom prst="rect">
            <a:avLst/>
          </a:prstGeom>
        </p:spPr>
      </p:pic>
      <p:pic>
        <p:nvPicPr>
          <p:cNvPr id="156" name="FuF T5 S1 - 12 die butter.m4a">
            <a:hlinkClick r:id="" action="ppaction://media"/>
            <a:extLst>
              <a:ext uri="{FF2B5EF4-FFF2-40B4-BE49-F238E27FC236}">
                <a16:creationId xmlns:a16="http://schemas.microsoft.com/office/drawing/2014/main" id="{C9E5CA99-3950-8E2E-11E8-708EF3F10D3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6661" y="4415609"/>
            <a:ext cx="275622" cy="275622"/>
          </a:xfrm>
          <a:prstGeom prst="rect">
            <a:avLst/>
          </a:prstGeom>
        </p:spPr>
      </p:pic>
      <p:pic>
        <p:nvPicPr>
          <p:cNvPr id="157" name="FuF T5 S1 - 13 die Marmelade.m4a">
            <a:hlinkClick r:id="" action="ppaction://media"/>
            <a:extLst>
              <a:ext uri="{FF2B5EF4-FFF2-40B4-BE49-F238E27FC236}">
                <a16:creationId xmlns:a16="http://schemas.microsoft.com/office/drawing/2014/main" id="{928F33EC-3822-B9C2-A6D2-2F55786FA58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77" y="4673396"/>
            <a:ext cx="275622" cy="275622"/>
          </a:xfrm>
          <a:prstGeom prst="rect">
            <a:avLst/>
          </a:prstGeom>
        </p:spPr>
      </p:pic>
      <p:pic>
        <p:nvPicPr>
          <p:cNvPr id="158" name="FuF T5 S1 - 14 der Käse.m4a">
            <a:hlinkClick r:id="" action="ppaction://media"/>
            <a:extLst>
              <a:ext uri="{FF2B5EF4-FFF2-40B4-BE49-F238E27FC236}">
                <a16:creationId xmlns:a16="http://schemas.microsoft.com/office/drawing/2014/main" id="{1DBFACE7-4DF1-F793-131C-441EF9330C5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386" y="4919207"/>
            <a:ext cx="284171" cy="284171"/>
          </a:xfrm>
          <a:prstGeom prst="rect">
            <a:avLst/>
          </a:prstGeom>
        </p:spPr>
      </p:pic>
      <p:pic>
        <p:nvPicPr>
          <p:cNvPr id="159" name="FuF T5 S1 - 15 die Wurst.m4a">
            <a:hlinkClick r:id="" action="ppaction://media"/>
            <a:extLst>
              <a:ext uri="{FF2B5EF4-FFF2-40B4-BE49-F238E27FC236}">
                <a16:creationId xmlns:a16="http://schemas.microsoft.com/office/drawing/2014/main" id="{7992B653-D8E3-3947-DA1E-BDC4122C38A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8817" y="5176952"/>
            <a:ext cx="284171" cy="284171"/>
          </a:xfrm>
          <a:prstGeom prst="rect">
            <a:avLst/>
          </a:prstGeom>
        </p:spPr>
      </p:pic>
      <p:pic>
        <p:nvPicPr>
          <p:cNvPr id="3" name="FuF T5 S1 - 17 das Obst.m4a">
            <a:hlinkClick r:id="" action="ppaction://media"/>
            <a:extLst>
              <a:ext uri="{FF2B5EF4-FFF2-40B4-BE49-F238E27FC236}">
                <a16:creationId xmlns:a16="http://schemas.microsoft.com/office/drawing/2014/main" id="{E7257EF4-5007-6AAD-DABE-BA433DEA6B5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982" y="5690405"/>
            <a:ext cx="275622" cy="275622"/>
          </a:xfrm>
          <a:prstGeom prst="rect">
            <a:avLst/>
          </a:prstGeom>
        </p:spPr>
      </p:pic>
      <p:pic>
        <p:nvPicPr>
          <p:cNvPr id="4" name="FuF T5 S3 - 2 Was trinkst du gern?.m4a">
            <a:hlinkClick r:id="" action="ppaction://media"/>
            <a:extLst>
              <a:ext uri="{FF2B5EF4-FFF2-40B4-BE49-F238E27FC236}">
                <a16:creationId xmlns:a16="http://schemas.microsoft.com/office/drawing/2014/main" id="{7E73C45D-2F00-96BC-D7EF-9F9CA687CCC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279" y="2118258"/>
            <a:ext cx="271049" cy="271049"/>
          </a:xfrm>
          <a:prstGeom prst="rect">
            <a:avLst/>
          </a:prstGeom>
        </p:spPr>
      </p:pic>
      <p:pic>
        <p:nvPicPr>
          <p:cNvPr id="7" name="FuF T5 S3 - 2 Was trinkst du gern?.m4a">
            <a:hlinkClick r:id="" action="ppaction://media"/>
            <a:extLst>
              <a:ext uri="{FF2B5EF4-FFF2-40B4-BE49-F238E27FC236}">
                <a16:creationId xmlns:a16="http://schemas.microsoft.com/office/drawing/2014/main" id="{D9B5028E-4B1B-4259-9475-335E4A454CE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3391" y="2368555"/>
            <a:ext cx="271049" cy="271049"/>
          </a:xfrm>
          <a:prstGeom prst="rect">
            <a:avLst/>
          </a:prstGeom>
        </p:spPr>
      </p:pic>
      <p:pic>
        <p:nvPicPr>
          <p:cNvPr id="9" name="FuF T5 S3 - 3 Ich esse:trinke gern XXX.m4a">
            <a:hlinkClick r:id="" action="ppaction://media"/>
            <a:extLst>
              <a:ext uri="{FF2B5EF4-FFF2-40B4-BE49-F238E27FC236}">
                <a16:creationId xmlns:a16="http://schemas.microsoft.com/office/drawing/2014/main" id="{CD281E7C-64B4-6894-5E9C-9E8D8676F24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5728" y="2613386"/>
            <a:ext cx="284171" cy="284171"/>
          </a:xfrm>
          <a:prstGeom prst="rect">
            <a:avLst/>
          </a:prstGeom>
        </p:spPr>
      </p:pic>
      <p:pic>
        <p:nvPicPr>
          <p:cNvPr id="10" name="FuF T5 S3 - 4 Das ist (nicht) lecker.m4a">
            <a:hlinkClick r:id="" action="ppaction://media"/>
            <a:extLst>
              <a:ext uri="{FF2B5EF4-FFF2-40B4-BE49-F238E27FC236}">
                <a16:creationId xmlns:a16="http://schemas.microsoft.com/office/drawing/2014/main" id="{78D50E1B-61E3-9323-4997-90346D8F8939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8112" y="3133826"/>
            <a:ext cx="284171" cy="284171"/>
          </a:xfrm>
          <a:prstGeom prst="rect">
            <a:avLst/>
          </a:prstGeom>
        </p:spPr>
      </p:pic>
      <p:pic>
        <p:nvPicPr>
          <p:cNvPr id="11" name="FuF T5 S3 - 5 das Müsli.m4a">
            <a:hlinkClick r:id="" action="ppaction://media"/>
            <a:extLst>
              <a:ext uri="{FF2B5EF4-FFF2-40B4-BE49-F238E27FC236}">
                <a16:creationId xmlns:a16="http://schemas.microsoft.com/office/drawing/2014/main" id="{48136044-B8A6-32E6-3663-5F302CC74A29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8227" y="5428756"/>
            <a:ext cx="284171" cy="2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3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49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83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33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47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84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79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970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388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5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2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0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9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998920" y="2146736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998920" y="239894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998920" y="2662150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998920" y="2919267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998920" y="317861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38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– Session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010165" y="2073718"/>
            <a:ext cx="3172394" cy="134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Milch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Saft 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Wasser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Tee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Schokolade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24D373-80C4-999C-C473-075B83EE0BE7}"/>
              </a:ext>
            </a:extLst>
          </p:cNvPr>
          <p:cNvSpPr/>
          <p:nvPr/>
        </p:nvSpPr>
        <p:spPr>
          <a:xfrm>
            <a:off x="4407989" y="2146736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591D41-5A49-EE25-0924-02E139E3E5CF}"/>
              </a:ext>
            </a:extLst>
          </p:cNvPr>
          <p:cNvSpPr/>
          <p:nvPr/>
        </p:nvSpPr>
        <p:spPr>
          <a:xfrm>
            <a:off x="4407989" y="239894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749817-7F7E-E120-FFA2-3F8C0C8CD383}"/>
              </a:ext>
            </a:extLst>
          </p:cNvPr>
          <p:cNvSpPr/>
          <p:nvPr/>
        </p:nvSpPr>
        <p:spPr>
          <a:xfrm>
            <a:off x="4407989" y="2662150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4F071F-4DC8-DFD4-A09A-04908ED7E2A3}"/>
              </a:ext>
            </a:extLst>
          </p:cNvPr>
          <p:cNvSpPr/>
          <p:nvPr/>
        </p:nvSpPr>
        <p:spPr>
          <a:xfrm>
            <a:off x="4407989" y="2919267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42AC6B-960C-E1E1-2AA8-1D6632E50BBF}"/>
              </a:ext>
            </a:extLst>
          </p:cNvPr>
          <p:cNvSpPr/>
          <p:nvPr/>
        </p:nvSpPr>
        <p:spPr>
          <a:xfrm>
            <a:off x="4407989" y="317861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C0C0C0"/>
              </a:highligh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F4F360-22E1-F5DF-C447-81C2D53B84B3}"/>
              </a:ext>
            </a:extLst>
          </p:cNvPr>
          <p:cNvSpPr txBox="1"/>
          <p:nvPr/>
        </p:nvSpPr>
        <p:spPr>
          <a:xfrm>
            <a:off x="4446029" y="2087987"/>
            <a:ext cx="3785476" cy="134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</a:t>
            </a:r>
            <a:r>
              <a:rPr lang="de-DE" sz="1200" kern="0" dirty="0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lk</a:t>
            </a:r>
            <a:b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kern="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juice</a:t>
            </a:r>
            <a:endParaRPr lang="de-DE" sz="1200" kern="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rtl="0"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water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  <a:endParaRPr lang="de-DE" sz="1200" kern="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FuF T5 S1 - 19 die Milch.m4a">
            <a:hlinkClick r:id="" action="ppaction://media"/>
            <a:extLst>
              <a:ext uri="{FF2B5EF4-FFF2-40B4-BE49-F238E27FC236}">
                <a16:creationId xmlns:a16="http://schemas.microsoft.com/office/drawing/2014/main" id="{87C6CBF2-A42C-7C3E-02D1-1A01A936A9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836" y="2128204"/>
            <a:ext cx="275622" cy="275622"/>
          </a:xfrm>
          <a:prstGeom prst="rect">
            <a:avLst/>
          </a:prstGeom>
        </p:spPr>
      </p:pic>
      <p:pic>
        <p:nvPicPr>
          <p:cNvPr id="10" name="FuF T5 S1 - 20 das Wasser.m4a">
            <a:hlinkClick r:id="" action="ppaction://media"/>
            <a:extLst>
              <a:ext uri="{FF2B5EF4-FFF2-40B4-BE49-F238E27FC236}">
                <a16:creationId xmlns:a16="http://schemas.microsoft.com/office/drawing/2014/main" id="{17F501A3-5C0E-BCE4-88DD-1B122E440E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4808" y="2646746"/>
            <a:ext cx="272650" cy="272650"/>
          </a:xfrm>
          <a:prstGeom prst="rect">
            <a:avLst/>
          </a:prstGeom>
        </p:spPr>
      </p:pic>
      <p:pic>
        <p:nvPicPr>
          <p:cNvPr id="11" name="FuF T5 S1 - 21 der Saft.m4a">
            <a:hlinkClick r:id="" action="ppaction://media"/>
            <a:extLst>
              <a:ext uri="{FF2B5EF4-FFF2-40B4-BE49-F238E27FC236}">
                <a16:creationId xmlns:a16="http://schemas.microsoft.com/office/drawing/2014/main" id="{78C240F8-9197-4C06-D428-A5A00E52F01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836" y="2368975"/>
            <a:ext cx="275622" cy="275622"/>
          </a:xfrm>
          <a:prstGeom prst="rect">
            <a:avLst/>
          </a:prstGeom>
        </p:spPr>
      </p:pic>
      <p:pic>
        <p:nvPicPr>
          <p:cNvPr id="12" name="FuF T5 S1 - 22 der Tee.m4a">
            <a:hlinkClick r:id="" action="ppaction://media"/>
            <a:extLst>
              <a:ext uri="{FF2B5EF4-FFF2-40B4-BE49-F238E27FC236}">
                <a16:creationId xmlns:a16="http://schemas.microsoft.com/office/drawing/2014/main" id="{41FDED34-E5A4-5069-EAF9-A7888CCC50B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7542" y="2904649"/>
            <a:ext cx="272650" cy="27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764638-8BAD-4F7D-2B15-0C77B50F5676}"/>
              </a:ext>
            </a:extLst>
          </p:cNvPr>
          <p:cNvSpPr txBox="1"/>
          <p:nvPr/>
        </p:nvSpPr>
        <p:spPr>
          <a:xfrm>
            <a:off x="1040048" y="6185485"/>
            <a:ext cx="998526" cy="30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800" b="1" kern="0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Page </a:t>
            </a:r>
            <a:fld id="{C644892A-9839-B644-9E31-9BA7EFA34B40}" type="slidenum">
              <a:rPr lang="de-DE" sz="800" b="1" kern="0" smtClean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fld>
            <a:r>
              <a:rPr lang="de-DE" sz="800" b="1" kern="0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800" b="1" kern="0" dirty="0" err="1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de-DE" sz="800" b="1" kern="0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 </a:t>
            </a:r>
          </a:p>
        </p:txBody>
      </p:sp>
      <p:pic>
        <p:nvPicPr>
          <p:cNvPr id="14" name="FuF T5 S2 - 11 die Schokolade.m4a">
            <a:hlinkClick r:id="" action="ppaction://media"/>
            <a:extLst>
              <a:ext uri="{FF2B5EF4-FFF2-40B4-BE49-F238E27FC236}">
                <a16:creationId xmlns:a16="http://schemas.microsoft.com/office/drawing/2014/main" id="{7A6C3823-D3AF-BEB1-A18E-186400231E8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810" y="3153109"/>
            <a:ext cx="272650" cy="2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170</Words>
  <Application>Microsoft Macintosh PowerPoint</Application>
  <PresentationFormat>A4 Paper (210x297 mm)</PresentationFormat>
  <Paragraphs>25</Paragraphs>
  <Slides>2</Slides>
  <Notes>2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19</cp:revision>
  <dcterms:created xsi:type="dcterms:W3CDTF">2024-08-27T16:27:59Z</dcterms:created>
  <dcterms:modified xsi:type="dcterms:W3CDTF">2025-03-06T19:28:17Z</dcterms:modified>
</cp:coreProperties>
</file>