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258" r:id="rId2"/>
    <p:sldId id="261" r:id="rId3"/>
    <p:sldId id="265" r:id="rId4"/>
    <p:sldId id="266" r:id="rId5"/>
    <p:sldId id="267" r:id="rId6"/>
    <p:sldId id="281" r:id="rId7"/>
    <p:sldId id="280" r:id="rId8"/>
    <p:sldId id="279" r:id="rId9"/>
    <p:sldId id="275" r:id="rId10"/>
    <p:sldId id="332" r:id="rId11"/>
    <p:sldId id="333" r:id="rId12"/>
    <p:sldId id="334" r:id="rId13"/>
    <p:sldId id="303" r:id="rId14"/>
    <p:sldId id="304" r:id="rId15"/>
    <p:sldId id="305" r:id="rId16"/>
    <p:sldId id="306" r:id="rId17"/>
    <p:sldId id="335" r:id="rId18"/>
    <p:sldId id="336" r:id="rId19"/>
    <p:sldId id="331" r:id="rId20"/>
    <p:sldId id="325" r:id="rId21"/>
    <p:sldId id="324" r:id="rId22"/>
    <p:sldId id="326" r:id="rId23"/>
    <p:sldId id="327" r:id="rId24"/>
    <p:sldId id="330" r:id="rId25"/>
    <p:sldId id="328" r:id="rId26"/>
    <p:sldId id="343" r:id="rId27"/>
    <p:sldId id="338" r:id="rId28"/>
    <p:sldId id="341" r:id="rId29"/>
    <p:sldId id="339" r:id="rId30"/>
    <p:sldId id="342" r:id="rId31"/>
    <p:sldId id="321" r:id="rId32"/>
    <p:sldId id="320" r:id="rId33"/>
    <p:sldId id="295" r:id="rId34"/>
    <p:sldId id="314" r:id="rId35"/>
    <p:sldId id="294" r:id="rId3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9"/>
    <a:srgbClr val="A0C814"/>
    <a:srgbClr val="C8B987"/>
    <a:srgbClr val="EB6400"/>
    <a:srgbClr val="82055F"/>
    <a:srgbClr val="5AC8F5"/>
    <a:srgbClr val="7882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0" autoAdjust="0"/>
    <p:restoredTop sz="94694"/>
  </p:normalViewPr>
  <p:slideViewPr>
    <p:cSldViewPr snapToGrid="0" snapToObjects="1">
      <p:cViewPr varScale="1">
        <p:scale>
          <a:sx n="67" d="100"/>
          <a:sy n="67" d="100"/>
        </p:scale>
        <p:origin x="1348" y="44"/>
      </p:cViewPr>
      <p:guideLst/>
    </p:cSldViewPr>
  </p:slideViewPr>
  <p:notesTextViewPr>
    <p:cViewPr>
      <p:scale>
        <a:sx n="3" d="2"/>
        <a:sy n="3" d="2"/>
      </p:scale>
      <p:origin x="0" y="0"/>
    </p:cViewPr>
  </p:notesTextViewPr>
  <p:notesViewPr>
    <p:cSldViewPr snapToGrid="0" snapToObjects="1">
      <p:cViewPr varScale="1">
        <p:scale>
          <a:sx n="145" d="100"/>
          <a:sy n="145" d="100"/>
        </p:scale>
        <p:origin x="42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0CC65C-1586-5842-BCB3-1DA13B6BAD5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F03627-AE16-5B4F-B31F-8FA46D1D8CC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F6F0038-8DE6-6747-81AD-60FE050C71CF}" type="datetimeFigureOut">
              <a:rPr lang="en-US" smtClean="0"/>
              <a:t>1/24/2024</a:t>
            </a:fld>
            <a:endParaRPr lang="en-US"/>
          </a:p>
        </p:txBody>
      </p:sp>
      <p:sp>
        <p:nvSpPr>
          <p:cNvPr id="4" name="Footer Placeholder 3">
            <a:extLst>
              <a:ext uri="{FF2B5EF4-FFF2-40B4-BE49-F238E27FC236}">
                <a16:creationId xmlns:a16="http://schemas.microsoft.com/office/drawing/2014/main" id="{08E98396-3FD1-6947-85EE-8679710130FB}"/>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612E5F-412F-A64E-970D-B998BA3356C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738E5DC-9168-A94A-AB9E-1C9A78321D68}" type="slidenum">
              <a:rPr lang="en-US" smtClean="0"/>
              <a:t>‹Nr.›</a:t>
            </a:fld>
            <a:endParaRPr lang="en-US"/>
          </a:p>
        </p:txBody>
      </p:sp>
    </p:spTree>
    <p:extLst>
      <p:ext uri="{BB962C8B-B14F-4D97-AF65-F5344CB8AC3E}">
        <p14:creationId xmlns:p14="http://schemas.microsoft.com/office/powerpoint/2010/main" val="2532261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B951AC-B64B-42D4-B685-7AA60BBE9D6F}" type="datetimeFigureOut">
              <a:rPr lang="de-DE" smtClean="0"/>
              <a:t>24.01.2024</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DFA2091-687E-4F7A-9D47-0F5F6D51A194}" type="slidenum">
              <a:rPr lang="de-DE" smtClean="0"/>
              <a:t>‹Nr.›</a:t>
            </a:fld>
            <a:endParaRPr lang="de-DE"/>
          </a:p>
        </p:txBody>
      </p:sp>
    </p:spTree>
    <p:extLst>
      <p:ext uri="{BB962C8B-B14F-4D97-AF65-F5344CB8AC3E}">
        <p14:creationId xmlns:p14="http://schemas.microsoft.com/office/powerpoint/2010/main" val="233204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1</a:t>
            </a:fld>
            <a:endParaRPr lang="de-DE"/>
          </a:p>
        </p:txBody>
      </p:sp>
    </p:spTree>
    <p:extLst>
      <p:ext uri="{BB962C8B-B14F-4D97-AF65-F5344CB8AC3E}">
        <p14:creationId xmlns:p14="http://schemas.microsoft.com/office/powerpoint/2010/main" val="60328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1A7A7-9577-4E05-8F6B-D2FB55F6C80A}" type="slidenum">
              <a:rPr lang="de-DE" smtClean="0"/>
              <a:t>10</a:t>
            </a:fld>
            <a:endParaRPr lang="de-DE"/>
          </a:p>
        </p:txBody>
      </p:sp>
    </p:spTree>
    <p:extLst>
      <p:ext uri="{BB962C8B-B14F-4D97-AF65-F5344CB8AC3E}">
        <p14:creationId xmlns:p14="http://schemas.microsoft.com/office/powerpoint/2010/main" val="3802806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13</a:t>
            </a:fld>
            <a:endParaRPr lang="de-DE"/>
          </a:p>
        </p:txBody>
      </p:sp>
    </p:spTree>
    <p:extLst>
      <p:ext uri="{BB962C8B-B14F-4D97-AF65-F5344CB8AC3E}">
        <p14:creationId xmlns:p14="http://schemas.microsoft.com/office/powerpoint/2010/main" val="279942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14</a:t>
            </a:fld>
            <a:endParaRPr lang="de-DE"/>
          </a:p>
        </p:txBody>
      </p:sp>
    </p:spTree>
    <p:extLst>
      <p:ext uri="{BB962C8B-B14F-4D97-AF65-F5344CB8AC3E}">
        <p14:creationId xmlns:p14="http://schemas.microsoft.com/office/powerpoint/2010/main" val="2461196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15</a:t>
            </a:fld>
            <a:endParaRPr lang="de-DE"/>
          </a:p>
        </p:txBody>
      </p:sp>
    </p:spTree>
    <p:extLst>
      <p:ext uri="{BB962C8B-B14F-4D97-AF65-F5344CB8AC3E}">
        <p14:creationId xmlns:p14="http://schemas.microsoft.com/office/powerpoint/2010/main" val="118915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16</a:t>
            </a:fld>
            <a:endParaRPr lang="de-DE"/>
          </a:p>
        </p:txBody>
      </p:sp>
    </p:spTree>
    <p:extLst>
      <p:ext uri="{BB962C8B-B14F-4D97-AF65-F5344CB8AC3E}">
        <p14:creationId xmlns:p14="http://schemas.microsoft.com/office/powerpoint/2010/main" val="324552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51A7A7-9577-4E05-8F6B-D2FB55F6C80A}" type="slidenum">
              <a:rPr lang="de-DE" smtClean="0"/>
              <a:t>17</a:t>
            </a:fld>
            <a:endParaRPr lang="de-DE"/>
          </a:p>
        </p:txBody>
      </p:sp>
    </p:spTree>
    <p:extLst>
      <p:ext uri="{BB962C8B-B14F-4D97-AF65-F5344CB8AC3E}">
        <p14:creationId xmlns:p14="http://schemas.microsoft.com/office/powerpoint/2010/main" val="3016273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51A7A7-9577-4E05-8F6B-D2FB55F6C80A}" type="slidenum">
              <a:rPr lang="de-DE" smtClean="0"/>
              <a:t>18</a:t>
            </a:fld>
            <a:endParaRPr lang="de-DE"/>
          </a:p>
        </p:txBody>
      </p:sp>
    </p:spTree>
    <p:extLst>
      <p:ext uri="{BB962C8B-B14F-4D97-AF65-F5344CB8AC3E}">
        <p14:creationId xmlns:p14="http://schemas.microsoft.com/office/powerpoint/2010/main" val="266880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33</a:t>
            </a:fld>
            <a:endParaRPr lang="de-DE"/>
          </a:p>
        </p:txBody>
      </p:sp>
    </p:spTree>
    <p:extLst>
      <p:ext uri="{BB962C8B-B14F-4D97-AF65-F5344CB8AC3E}">
        <p14:creationId xmlns:p14="http://schemas.microsoft.com/office/powerpoint/2010/main" val="223497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34</a:t>
            </a:fld>
            <a:endParaRPr lang="de-DE"/>
          </a:p>
        </p:txBody>
      </p:sp>
    </p:spTree>
    <p:extLst>
      <p:ext uri="{BB962C8B-B14F-4D97-AF65-F5344CB8AC3E}">
        <p14:creationId xmlns:p14="http://schemas.microsoft.com/office/powerpoint/2010/main" val="1573154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35</a:t>
            </a:fld>
            <a:endParaRPr lang="de-DE"/>
          </a:p>
        </p:txBody>
      </p:sp>
    </p:spTree>
    <p:extLst>
      <p:ext uri="{BB962C8B-B14F-4D97-AF65-F5344CB8AC3E}">
        <p14:creationId xmlns:p14="http://schemas.microsoft.com/office/powerpoint/2010/main" val="368964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2</a:t>
            </a:fld>
            <a:endParaRPr lang="de-DE"/>
          </a:p>
        </p:txBody>
      </p:sp>
    </p:spTree>
    <p:extLst>
      <p:ext uri="{BB962C8B-B14F-4D97-AF65-F5344CB8AC3E}">
        <p14:creationId xmlns:p14="http://schemas.microsoft.com/office/powerpoint/2010/main" val="374424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3</a:t>
            </a:fld>
            <a:endParaRPr lang="de-DE"/>
          </a:p>
        </p:txBody>
      </p:sp>
    </p:spTree>
    <p:extLst>
      <p:ext uri="{BB962C8B-B14F-4D97-AF65-F5344CB8AC3E}">
        <p14:creationId xmlns:p14="http://schemas.microsoft.com/office/powerpoint/2010/main" val="2711016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4</a:t>
            </a:fld>
            <a:endParaRPr lang="de-DE"/>
          </a:p>
        </p:txBody>
      </p:sp>
    </p:spTree>
    <p:extLst>
      <p:ext uri="{BB962C8B-B14F-4D97-AF65-F5344CB8AC3E}">
        <p14:creationId xmlns:p14="http://schemas.microsoft.com/office/powerpoint/2010/main" val="405684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5</a:t>
            </a:fld>
            <a:endParaRPr lang="de-DE"/>
          </a:p>
        </p:txBody>
      </p:sp>
    </p:spTree>
    <p:extLst>
      <p:ext uri="{BB962C8B-B14F-4D97-AF65-F5344CB8AC3E}">
        <p14:creationId xmlns:p14="http://schemas.microsoft.com/office/powerpoint/2010/main" val="242340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6</a:t>
            </a:fld>
            <a:endParaRPr lang="de-DE"/>
          </a:p>
        </p:txBody>
      </p:sp>
    </p:spTree>
    <p:extLst>
      <p:ext uri="{BB962C8B-B14F-4D97-AF65-F5344CB8AC3E}">
        <p14:creationId xmlns:p14="http://schemas.microsoft.com/office/powerpoint/2010/main" val="248134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7</a:t>
            </a:fld>
            <a:endParaRPr lang="de-DE"/>
          </a:p>
        </p:txBody>
      </p:sp>
    </p:spTree>
    <p:extLst>
      <p:ext uri="{BB962C8B-B14F-4D97-AF65-F5344CB8AC3E}">
        <p14:creationId xmlns:p14="http://schemas.microsoft.com/office/powerpoint/2010/main" val="372381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8</a:t>
            </a:fld>
            <a:endParaRPr lang="de-DE"/>
          </a:p>
        </p:txBody>
      </p:sp>
    </p:spTree>
    <p:extLst>
      <p:ext uri="{BB962C8B-B14F-4D97-AF65-F5344CB8AC3E}">
        <p14:creationId xmlns:p14="http://schemas.microsoft.com/office/powerpoint/2010/main" val="172538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DFA2091-687E-4F7A-9D47-0F5F6D51A194}" type="slidenum">
              <a:rPr lang="de-DE" smtClean="0"/>
              <a:t>9</a:t>
            </a:fld>
            <a:endParaRPr lang="de-DE"/>
          </a:p>
        </p:txBody>
      </p:sp>
    </p:spTree>
    <p:extLst>
      <p:ext uri="{BB962C8B-B14F-4D97-AF65-F5344CB8AC3E}">
        <p14:creationId xmlns:p14="http://schemas.microsoft.com/office/powerpoint/2010/main" val="377188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A06D9-B1B6-064F-8339-97D4311EB124}"/>
              </a:ext>
            </a:extLst>
          </p:cNvPr>
          <p:cNvPicPr>
            <a:picLocks noChangeAspect="1"/>
          </p:cNvPicPr>
          <p:nvPr userDrawn="1"/>
        </p:nvPicPr>
        <p:blipFill>
          <a:blip r:embed="rId2"/>
          <a:stretch>
            <a:fillRect/>
          </a:stretch>
        </p:blipFill>
        <p:spPr>
          <a:xfrm>
            <a:off x="215339" y="6050958"/>
            <a:ext cx="6500190" cy="702111"/>
          </a:xfrm>
          <a:prstGeom prst="rect">
            <a:avLst/>
          </a:prstGeom>
        </p:spPr>
      </p:pic>
      <p:sp>
        <p:nvSpPr>
          <p:cNvPr id="7" name="Rectangle 6">
            <a:extLst>
              <a:ext uri="{FF2B5EF4-FFF2-40B4-BE49-F238E27FC236}">
                <a16:creationId xmlns:a16="http://schemas.microsoft.com/office/drawing/2014/main" id="{4719FEFB-085C-1349-9FA7-29145A15E774}"/>
              </a:ext>
            </a:extLst>
          </p:cNvPr>
          <p:cNvSpPr/>
          <p:nvPr userDrawn="1"/>
        </p:nvSpPr>
        <p:spPr>
          <a:xfrm>
            <a:off x="-9939" y="0"/>
            <a:ext cx="9153939" cy="5881478"/>
          </a:xfrm>
          <a:prstGeom prst="rect">
            <a:avLst/>
          </a:prstGeom>
          <a:solidFill>
            <a:srgbClr val="0039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19CD9EA-C5A6-8D49-B47D-5B56587932D1}"/>
              </a:ext>
            </a:extLst>
          </p:cNvPr>
          <p:cNvPicPr>
            <a:picLocks noChangeAspect="1"/>
          </p:cNvPicPr>
          <p:nvPr userDrawn="1"/>
        </p:nvPicPr>
        <p:blipFill>
          <a:blip r:embed="rId3"/>
          <a:stretch>
            <a:fillRect/>
          </a:stretch>
        </p:blipFill>
        <p:spPr>
          <a:xfrm>
            <a:off x="0" y="5277637"/>
            <a:ext cx="9153939" cy="630685"/>
          </a:xfrm>
          <a:prstGeom prst="rect">
            <a:avLst/>
          </a:prstGeom>
        </p:spPr>
      </p:pic>
      <p:pic>
        <p:nvPicPr>
          <p:cNvPr id="23" name="Picture 22">
            <a:extLst>
              <a:ext uri="{FF2B5EF4-FFF2-40B4-BE49-F238E27FC236}">
                <a16:creationId xmlns:a16="http://schemas.microsoft.com/office/drawing/2014/main" id="{D6AC70D7-7A4F-4744-B298-6C4CBE939010}"/>
              </a:ext>
            </a:extLst>
          </p:cNvPr>
          <p:cNvPicPr>
            <a:picLocks noChangeAspect="1"/>
          </p:cNvPicPr>
          <p:nvPr userDrawn="1"/>
        </p:nvPicPr>
        <p:blipFill>
          <a:blip r:embed="rId4"/>
          <a:stretch>
            <a:fillRect/>
          </a:stretch>
        </p:blipFill>
        <p:spPr>
          <a:xfrm>
            <a:off x="350355" y="365126"/>
            <a:ext cx="1037691" cy="614144"/>
          </a:xfrm>
          <a:prstGeom prst="rect">
            <a:avLst/>
          </a:prstGeom>
        </p:spPr>
      </p:pic>
      <p:sp>
        <p:nvSpPr>
          <p:cNvPr id="29" name="Text Placeholder 28">
            <a:extLst>
              <a:ext uri="{FF2B5EF4-FFF2-40B4-BE49-F238E27FC236}">
                <a16:creationId xmlns:a16="http://schemas.microsoft.com/office/drawing/2014/main" id="{8DF04468-65B7-B94F-9DDC-BEE78CE1D7D9}"/>
              </a:ext>
            </a:extLst>
          </p:cNvPr>
          <p:cNvSpPr>
            <a:spLocks noGrp="1"/>
          </p:cNvSpPr>
          <p:nvPr>
            <p:ph type="body" sz="quarter" idx="10"/>
          </p:nvPr>
        </p:nvSpPr>
        <p:spPr>
          <a:xfrm>
            <a:off x="219075" y="2422145"/>
            <a:ext cx="8332788" cy="1371600"/>
          </a:xfrm>
        </p:spPr>
        <p:txBody>
          <a:bodyPr>
            <a:normAutofit/>
          </a:bodyPr>
          <a:lstStyle>
            <a:lvl1pPr marL="0" indent="0">
              <a:buFontTx/>
              <a:buNone/>
              <a:defRPr sz="2600" b="1" i="0" cap="all" baseline="0">
                <a:solidFill>
                  <a:schemeClr val="bg1"/>
                </a:solidFill>
                <a:latin typeface="Verdana" panose="020B0604030504040204" pitchFamily="34" charset="0"/>
              </a:defRPr>
            </a:lvl1pPr>
            <a:lvl2pPr marL="457200" indent="0">
              <a:buNone/>
              <a:defRPr/>
            </a:lvl2pPr>
          </a:lstStyle>
          <a:p>
            <a:pPr lvl="0"/>
            <a:r>
              <a:rPr lang="en-US" dirty="0"/>
              <a:t>Click to edit Master text style</a:t>
            </a:r>
          </a:p>
        </p:txBody>
      </p:sp>
    </p:spTree>
    <p:extLst>
      <p:ext uri="{BB962C8B-B14F-4D97-AF65-F5344CB8AC3E}">
        <p14:creationId xmlns:p14="http://schemas.microsoft.com/office/powerpoint/2010/main" val="996479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5AC8F5"/>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5AC8F5"/>
              </a:buClr>
              <a:defRPr baseline="0">
                <a:solidFill>
                  <a:srgbClr val="003969"/>
                </a:solidFill>
                <a:latin typeface="Verdana" panose="020B0604030504040204" pitchFamily="34" charset="0"/>
              </a:defRPr>
            </a:lvl1pPr>
            <a:lvl2pPr>
              <a:buClr>
                <a:srgbClr val="5AC8F5"/>
              </a:buClr>
              <a:defRPr baseline="0">
                <a:solidFill>
                  <a:srgbClr val="003969"/>
                </a:solidFill>
                <a:latin typeface="Verdana" panose="020B0604030504040204" pitchFamily="34" charset="0"/>
              </a:defRPr>
            </a:lvl2pPr>
            <a:lvl3pPr>
              <a:buClr>
                <a:srgbClr val="5AC8F5"/>
              </a:buClr>
              <a:defRPr baseline="0">
                <a:solidFill>
                  <a:srgbClr val="003969"/>
                </a:solidFill>
                <a:latin typeface="Verdana" panose="020B0604030504040204" pitchFamily="34" charset="0"/>
              </a:defRPr>
            </a:lvl3pPr>
            <a:lvl4pPr>
              <a:buClr>
                <a:srgbClr val="5AC8F5"/>
              </a:buClr>
              <a:defRPr baseline="0">
                <a:solidFill>
                  <a:srgbClr val="003969"/>
                </a:solidFill>
                <a:latin typeface="Verdana" panose="020B0604030504040204" pitchFamily="34" charset="0"/>
              </a:defRPr>
            </a:lvl4pPr>
            <a:lvl5pPr>
              <a:buClr>
                <a:srgbClr val="5AC8F5"/>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48241A76-3A45-0043-A4F2-099953D7BD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3" r="273"/>
          <a:stretch/>
        </p:blipFill>
        <p:spPr>
          <a:xfrm>
            <a:off x="8074152" y="6095047"/>
            <a:ext cx="754808" cy="447640"/>
          </a:xfrm>
          <a:prstGeom prst="rect">
            <a:avLst/>
          </a:prstGeom>
        </p:spPr>
      </p:pic>
      <p:pic>
        <p:nvPicPr>
          <p:cNvPr id="7" name="Picture 6">
            <a:extLst>
              <a:ext uri="{FF2B5EF4-FFF2-40B4-BE49-F238E27FC236}">
                <a16:creationId xmlns:a16="http://schemas.microsoft.com/office/drawing/2014/main" id="{D8F5D789-DF2C-9942-85EB-7CA7A8A792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3280" b="24814"/>
          <a:stretch/>
        </p:blipFill>
        <p:spPr>
          <a:xfrm>
            <a:off x="5461000" y="3009900"/>
            <a:ext cx="3683000" cy="3848100"/>
          </a:xfrm>
          <a:prstGeom prst="rect">
            <a:avLst/>
          </a:prstGeom>
        </p:spPr>
      </p:pic>
    </p:spTree>
    <p:extLst>
      <p:ext uri="{BB962C8B-B14F-4D97-AF65-F5344CB8AC3E}">
        <p14:creationId xmlns:p14="http://schemas.microsoft.com/office/powerpoint/2010/main" val="1787090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16E40D-73D9-C845-8CBD-7483DDE654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1" y="6094094"/>
            <a:ext cx="749808" cy="446242"/>
          </a:xfrm>
          <a:prstGeom prst="rect">
            <a:avLst/>
          </a:prstGeom>
        </p:spPr>
      </p:pic>
      <p:pic>
        <p:nvPicPr>
          <p:cNvPr id="3" name="Picture 2">
            <a:extLst>
              <a:ext uri="{FF2B5EF4-FFF2-40B4-BE49-F238E27FC236}">
                <a16:creationId xmlns:a16="http://schemas.microsoft.com/office/drawing/2014/main" id="{E08646F0-7AC4-6746-857C-CADC7682A615}"/>
              </a:ext>
            </a:extLst>
          </p:cNvPr>
          <p:cNvPicPr>
            <a:picLocks noChangeAspect="1"/>
          </p:cNvPicPr>
          <p:nvPr userDrawn="1"/>
        </p:nvPicPr>
        <p:blipFill>
          <a:blip r:embed="rId3"/>
          <a:stretch>
            <a:fillRect/>
          </a:stretch>
        </p:blipFill>
        <p:spPr>
          <a:xfrm>
            <a:off x="5734050" y="2736850"/>
            <a:ext cx="4800600" cy="5118100"/>
          </a:xfrm>
          <a:prstGeom prst="rect">
            <a:avLst/>
          </a:prstGeom>
        </p:spPr>
      </p:pic>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EB6400"/>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EB6400"/>
              </a:buClr>
              <a:defRPr baseline="0">
                <a:solidFill>
                  <a:srgbClr val="003969"/>
                </a:solidFill>
                <a:latin typeface="Verdana" panose="020B0604030504040204" pitchFamily="34" charset="0"/>
              </a:defRPr>
            </a:lvl1pPr>
            <a:lvl2pPr>
              <a:buClr>
                <a:srgbClr val="EB6400"/>
              </a:buClr>
              <a:defRPr baseline="0">
                <a:solidFill>
                  <a:srgbClr val="003969"/>
                </a:solidFill>
                <a:latin typeface="Verdana" panose="020B0604030504040204" pitchFamily="34" charset="0"/>
              </a:defRPr>
            </a:lvl2pPr>
            <a:lvl3pPr>
              <a:buClr>
                <a:srgbClr val="EB6400"/>
              </a:buClr>
              <a:defRPr baseline="0">
                <a:solidFill>
                  <a:srgbClr val="003969"/>
                </a:solidFill>
                <a:latin typeface="Verdana" panose="020B0604030504040204" pitchFamily="34" charset="0"/>
              </a:defRPr>
            </a:lvl3pPr>
            <a:lvl4pPr>
              <a:buClr>
                <a:srgbClr val="EB6400"/>
              </a:buClr>
              <a:defRPr baseline="0">
                <a:solidFill>
                  <a:srgbClr val="003969"/>
                </a:solidFill>
                <a:latin typeface="Verdana" panose="020B0604030504040204" pitchFamily="34" charset="0"/>
              </a:defRPr>
            </a:lvl4pPr>
            <a:lvl5pPr>
              <a:buClr>
                <a:srgbClr val="EB6400"/>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079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003969"/>
                </a:solidFill>
                <a:latin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94320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1CE21-F279-0A4C-AC4B-82FE1AC57077}"/>
              </a:ext>
            </a:extLst>
          </p:cNvPr>
          <p:cNvSpPr/>
          <p:nvPr userDrawn="1"/>
        </p:nvSpPr>
        <p:spPr>
          <a:xfrm>
            <a:off x="0" y="-1"/>
            <a:ext cx="9144000" cy="6361044"/>
          </a:xfrm>
          <a:prstGeom prst="rect">
            <a:avLst/>
          </a:prstGeom>
          <a:solidFill>
            <a:srgbClr val="0039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F2465E0-EA98-1247-A555-F115676823AF}"/>
              </a:ext>
            </a:extLst>
          </p:cNvPr>
          <p:cNvPicPr>
            <a:picLocks noChangeAspect="1"/>
          </p:cNvPicPr>
          <p:nvPr userDrawn="1"/>
        </p:nvPicPr>
        <p:blipFill>
          <a:blip r:embed="rId2"/>
          <a:stretch>
            <a:fillRect/>
          </a:stretch>
        </p:blipFill>
        <p:spPr>
          <a:xfrm>
            <a:off x="0" y="6227315"/>
            <a:ext cx="9153939" cy="630685"/>
          </a:xfrm>
          <a:prstGeom prst="rect">
            <a:avLst/>
          </a:prstGeom>
        </p:spPr>
      </p:pic>
      <p:sp>
        <p:nvSpPr>
          <p:cNvPr id="8" name="Title 1">
            <a:extLst>
              <a:ext uri="{FF2B5EF4-FFF2-40B4-BE49-F238E27FC236}">
                <a16:creationId xmlns:a16="http://schemas.microsoft.com/office/drawing/2014/main" id="{43C78E94-2E09-1F4E-AC86-9C00F72AFB4B}"/>
              </a:ext>
            </a:extLst>
          </p:cNvPr>
          <p:cNvSpPr>
            <a:spLocks noGrp="1"/>
          </p:cNvSpPr>
          <p:nvPr>
            <p:ph type="title"/>
          </p:nvPr>
        </p:nvSpPr>
        <p:spPr>
          <a:xfrm>
            <a:off x="380375" y="401290"/>
            <a:ext cx="5156825" cy="319679"/>
          </a:xfrm>
          <a:noFill/>
        </p:spPr>
        <p:txBody>
          <a:bodyPr anchor="t" anchorCtr="0">
            <a:normAutofit/>
          </a:bodyPr>
          <a:lstStyle>
            <a:lvl1pPr>
              <a:defRPr sz="1800" b="1" i="0" cap="all" baseline="0">
                <a:solidFill>
                  <a:schemeClr val="bg1"/>
                </a:solidFill>
                <a:latin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406332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1CE21-F279-0A4C-AC4B-82FE1AC57077}"/>
              </a:ext>
            </a:extLst>
          </p:cNvPr>
          <p:cNvSpPr/>
          <p:nvPr userDrawn="1"/>
        </p:nvSpPr>
        <p:spPr>
          <a:xfrm>
            <a:off x="0" y="-1"/>
            <a:ext cx="9144000" cy="6361044"/>
          </a:xfrm>
          <a:prstGeom prst="rect">
            <a:avLst/>
          </a:prstGeom>
          <a:solidFill>
            <a:srgbClr val="0039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F2465E0-EA98-1247-A555-F115676823AF}"/>
              </a:ext>
            </a:extLst>
          </p:cNvPr>
          <p:cNvPicPr>
            <a:picLocks noChangeAspect="1"/>
          </p:cNvPicPr>
          <p:nvPr userDrawn="1"/>
        </p:nvPicPr>
        <p:blipFill>
          <a:blip r:embed="rId2"/>
          <a:stretch>
            <a:fillRect/>
          </a:stretch>
        </p:blipFill>
        <p:spPr>
          <a:xfrm>
            <a:off x="0" y="6227315"/>
            <a:ext cx="9153939" cy="630685"/>
          </a:xfrm>
          <a:prstGeom prst="rect">
            <a:avLst/>
          </a:prstGeom>
        </p:spPr>
      </p:pic>
      <p:pic>
        <p:nvPicPr>
          <p:cNvPr id="4" name="Picture 3">
            <a:extLst>
              <a:ext uri="{FF2B5EF4-FFF2-40B4-BE49-F238E27FC236}">
                <a16:creationId xmlns:a16="http://schemas.microsoft.com/office/drawing/2014/main" id="{CDE326A1-078D-194E-9F72-F14841A7E5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
        <p:nvSpPr>
          <p:cNvPr id="8" name="Title 1">
            <a:extLst>
              <a:ext uri="{FF2B5EF4-FFF2-40B4-BE49-F238E27FC236}">
                <a16:creationId xmlns:a16="http://schemas.microsoft.com/office/drawing/2014/main" id="{43C78E94-2E09-1F4E-AC86-9C00F72AFB4B}"/>
              </a:ext>
            </a:extLst>
          </p:cNvPr>
          <p:cNvSpPr>
            <a:spLocks noGrp="1"/>
          </p:cNvSpPr>
          <p:nvPr>
            <p:ph type="title"/>
          </p:nvPr>
        </p:nvSpPr>
        <p:spPr>
          <a:xfrm>
            <a:off x="380375" y="401290"/>
            <a:ext cx="4998075" cy="319679"/>
          </a:xfrm>
          <a:noFill/>
        </p:spPr>
        <p:txBody>
          <a:bodyPr anchor="t" anchorCtr="0">
            <a:normAutofit/>
          </a:bodyPr>
          <a:lstStyle>
            <a:lvl1pPr>
              <a:defRPr sz="1800" b="1" i="0" cap="all" baseline="0">
                <a:solidFill>
                  <a:schemeClr val="bg1"/>
                </a:solidFill>
                <a:latin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448479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1CE21-F279-0A4C-AC4B-82FE1AC57077}"/>
              </a:ext>
            </a:extLst>
          </p:cNvPr>
          <p:cNvSpPr/>
          <p:nvPr userDrawn="1"/>
        </p:nvSpPr>
        <p:spPr>
          <a:xfrm>
            <a:off x="0" y="-2"/>
            <a:ext cx="9144000" cy="6858001"/>
          </a:xfrm>
          <a:prstGeom prst="rect">
            <a:avLst/>
          </a:prstGeom>
          <a:solidFill>
            <a:srgbClr val="0039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E326A1-078D-194E-9F72-F14841A7E5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8" b="-178"/>
          <a:stretch/>
        </p:blipFill>
        <p:spPr>
          <a:xfrm>
            <a:off x="8074152" y="6095047"/>
            <a:ext cx="760850" cy="448056"/>
          </a:xfrm>
          <a:prstGeom prst="rect">
            <a:avLst/>
          </a:prstGeom>
        </p:spPr>
      </p:pic>
      <p:sp>
        <p:nvSpPr>
          <p:cNvPr id="10" name="Title 1">
            <a:extLst>
              <a:ext uri="{FF2B5EF4-FFF2-40B4-BE49-F238E27FC236}">
                <a16:creationId xmlns:a16="http://schemas.microsoft.com/office/drawing/2014/main" id="{39EC9188-2FC8-C544-856F-FF700D6388CE}"/>
              </a:ext>
            </a:extLst>
          </p:cNvPr>
          <p:cNvSpPr>
            <a:spLocks noGrp="1"/>
          </p:cNvSpPr>
          <p:nvPr>
            <p:ph type="title"/>
          </p:nvPr>
        </p:nvSpPr>
        <p:spPr>
          <a:xfrm>
            <a:off x="380375" y="401290"/>
            <a:ext cx="5118725" cy="319679"/>
          </a:xfrm>
          <a:noFill/>
        </p:spPr>
        <p:txBody>
          <a:bodyPr anchor="t" anchorCtr="0">
            <a:normAutofit/>
          </a:bodyPr>
          <a:lstStyle>
            <a:lvl1pPr>
              <a:defRPr sz="1800" b="1" i="0" cap="all" baseline="0">
                <a:solidFill>
                  <a:schemeClr val="bg1"/>
                </a:solidFill>
                <a:latin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3215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75572DF-8110-4351-B690-359C3A6F02AB}" type="datetimeFigureOut">
              <a:rPr lang="de-DE" smtClean="0"/>
              <a:t>24.01.2024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7104553" y="6453386"/>
            <a:ext cx="1197219" cy="404615"/>
          </a:xfrm>
          <a:prstGeom prst="rect">
            <a:avLst/>
          </a:prstGeom>
        </p:spPr>
        <p:txBody>
          <a:bodyPr/>
          <a:lstStyle/>
          <a:p>
            <a:fld id="{04F84BF2-4438-47C7-A7D6-6F4C592C70EA}" type="slidenum">
              <a:rPr lang="de-DE" smtClean="0"/>
              <a:t>‹Nr.›</a:t>
            </a:fld>
            <a:endParaRPr lang="de-DE"/>
          </a:p>
        </p:txBody>
      </p:sp>
    </p:spTree>
    <p:extLst>
      <p:ext uri="{BB962C8B-B14F-4D97-AF65-F5344CB8AC3E}">
        <p14:creationId xmlns:p14="http://schemas.microsoft.com/office/powerpoint/2010/main" val="517295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Agenda">
    <p:bg bwMode="gray">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cap="all" baseline="0">
                <a:solidFill>
                  <a:schemeClr val="accent1"/>
                </a:solidFill>
              </a:defRPr>
            </a:lvl1pPr>
          </a:lstStyle>
          <a:p>
            <a:r>
              <a:rPr lang="de-DE" dirty="0"/>
              <a:t>TITELMASTERFORMAT DURCH KLICKEN BEARBEITEN</a:t>
            </a:r>
          </a:p>
        </p:txBody>
      </p:sp>
      <p:sp>
        <p:nvSpPr>
          <p:cNvPr id="4" name="Datumsplatzhalter 3"/>
          <p:cNvSpPr>
            <a:spLocks noGrp="1"/>
          </p:cNvSpPr>
          <p:nvPr>
            <p:ph type="dt" sz="half" idx="10"/>
          </p:nvPr>
        </p:nvSpPr>
        <p:spPr bwMode="gray"/>
        <p:txBody>
          <a:bodyPr/>
          <a:lstStyle/>
          <a:p>
            <a:fld id="{575572DF-8110-4351-B690-359C3A6F02AB}" type="datetimeFigureOut">
              <a:rPr lang="de-DE" smtClean="0"/>
              <a:t>24.01.2024</a:t>
            </a:fld>
            <a:endParaRPr lang="de-DE"/>
          </a:p>
        </p:txBody>
      </p:sp>
      <p:sp>
        <p:nvSpPr>
          <p:cNvPr id="5" name="Fußzeilenplatzhalter 4"/>
          <p:cNvSpPr>
            <a:spLocks noGrp="1"/>
          </p:cNvSpPr>
          <p:nvPr>
            <p:ph type="ftr" sz="quarter" idx="11"/>
          </p:nvPr>
        </p:nvSpPr>
        <p:spPr bwMode="gray"/>
        <p:txBody>
          <a:bodyPr/>
          <a:lstStyle/>
          <a:p>
            <a:endParaRPr lang="de-DE"/>
          </a:p>
        </p:txBody>
      </p:sp>
      <p:sp>
        <p:nvSpPr>
          <p:cNvPr id="8" name="Textplatzhalter 7"/>
          <p:cNvSpPr>
            <a:spLocks noGrp="1"/>
          </p:cNvSpPr>
          <p:nvPr>
            <p:ph type="body" sz="quarter" idx="12" hasCustomPrompt="1"/>
          </p:nvPr>
        </p:nvSpPr>
        <p:spPr bwMode="gray">
          <a:xfrm>
            <a:off x="431802" y="1722300"/>
            <a:ext cx="6877051" cy="4694377"/>
          </a:xfrm>
        </p:spPr>
        <p:txBody>
          <a:bodyPr/>
          <a:lstStyle>
            <a:lvl1pPr marL="266700" indent="-266700">
              <a:spcBef>
                <a:spcPts val="900"/>
              </a:spcBef>
              <a:buFont typeface="+mj-lt"/>
              <a:buAutoNum type="arabicPeriod"/>
              <a:defRPr sz="1575" cap="all" baseline="0"/>
            </a:lvl1pPr>
            <a:lvl2pPr marL="469106" indent="-204788">
              <a:lnSpc>
                <a:spcPct val="120000"/>
              </a:lnSpc>
              <a:buFont typeface="+mj-lt"/>
              <a:buAutoNum type="arabicPeriod"/>
              <a:defRPr sz="1200" cap="none" baseline="0"/>
            </a:lvl2pPr>
            <a:lvl3pPr marL="606029" indent="-136922">
              <a:lnSpc>
                <a:spcPct val="120000"/>
              </a:lnSpc>
              <a:tabLst/>
              <a:defRPr sz="1200" cap="none" baseline="0"/>
            </a:lvl3pPr>
            <a:lvl4pPr marL="738188" indent="-132160" defTabSz="740569">
              <a:lnSpc>
                <a:spcPct val="120000"/>
              </a:lnSpc>
              <a:defRPr sz="1200" cap="none" baseline="0"/>
            </a:lvl4pPr>
            <a:lvl5pPr marL="875110" indent="-136922">
              <a:lnSpc>
                <a:spcPct val="120000"/>
              </a:lnSpc>
              <a:defRPr sz="1200" cap="none" baseline="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22806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und Bildmaske">
    <p:bg>
      <p:bgPr>
        <a:solidFill>
          <a:schemeClr val="accent1"/>
        </a:solidFill>
        <a:effectLst/>
      </p:bgPr>
    </p:bg>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86AFC4DE-3AAB-497B-B8D6-26718B55B7B4}"/>
              </a:ext>
            </a:extLst>
          </p:cNvPr>
          <p:cNvSpPr>
            <a:spLocks noGrp="1"/>
          </p:cNvSpPr>
          <p:nvPr>
            <p:ph type="pic" sz="quarter" idx="15"/>
          </p:nvPr>
        </p:nvSpPr>
        <p:spPr>
          <a:xfrm>
            <a:off x="4581526" y="0"/>
            <a:ext cx="4562475" cy="6858000"/>
          </a:xfrm>
          <a:custGeom>
            <a:avLst/>
            <a:gdLst>
              <a:gd name="connsiteX0" fmla="*/ 646086 w 4562475"/>
              <a:gd name="connsiteY0" fmla="*/ 0 h 5143500"/>
              <a:gd name="connsiteX1" fmla="*/ 4562475 w 4562475"/>
              <a:gd name="connsiteY1" fmla="*/ 0 h 5143500"/>
              <a:gd name="connsiteX2" fmla="*/ 4562475 w 4562475"/>
              <a:gd name="connsiteY2" fmla="*/ 5143500 h 5143500"/>
              <a:gd name="connsiteX3" fmla="*/ 655569 w 4562475"/>
              <a:gd name="connsiteY3" fmla="*/ 5143500 h 5143500"/>
              <a:gd name="connsiteX4" fmla="*/ 651751 w 4562475"/>
              <a:gd name="connsiteY4" fmla="*/ 5136861 h 5143500"/>
              <a:gd name="connsiteX5" fmla="*/ 0 w 4562475"/>
              <a:gd name="connsiteY5" fmla="*/ 2562900 h 5143500"/>
              <a:gd name="connsiteX6" fmla="*/ 532499 w 4562475"/>
              <a:gd name="connsiteY6" fmla="*/ 22177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2475" h="5143500">
                <a:moveTo>
                  <a:pt x="646086" y="0"/>
                </a:moveTo>
                <a:lnTo>
                  <a:pt x="4562475" y="0"/>
                </a:lnTo>
                <a:lnTo>
                  <a:pt x="4562475" y="5143500"/>
                </a:lnTo>
                <a:lnTo>
                  <a:pt x="655569" y="5143500"/>
                </a:lnTo>
                <a:lnTo>
                  <a:pt x="651751" y="5136861"/>
                </a:lnTo>
                <a:cubicBezTo>
                  <a:pt x="236100" y="4371717"/>
                  <a:pt x="0" y="3494881"/>
                  <a:pt x="0" y="2562900"/>
                </a:cubicBezTo>
                <a:cubicBezTo>
                  <a:pt x="0" y="1724118"/>
                  <a:pt x="191241" y="930002"/>
                  <a:pt x="532499" y="221777"/>
                </a:cubicBezTo>
                <a:close/>
              </a:path>
            </a:pathLst>
          </a:custGeom>
          <a:solidFill>
            <a:schemeClr val="bg1">
              <a:lumMod val="95000"/>
            </a:schemeClr>
          </a:solidFill>
        </p:spPr>
        <p:txBody>
          <a:bodyPr wrap="square" anchor="ctr">
            <a:noAutofit/>
          </a:bodyPr>
          <a:lstStyle>
            <a:lvl1pPr marL="0" indent="0" algn="ctr">
              <a:buNone/>
              <a:defRPr/>
            </a:lvl1pPr>
          </a:lstStyle>
          <a:p>
            <a:r>
              <a:rPr lang="de-DE"/>
              <a:t>Bild durch Klicken auf Symbol hinzufügen</a:t>
            </a:r>
          </a:p>
        </p:txBody>
      </p:sp>
      <p:sp>
        <p:nvSpPr>
          <p:cNvPr id="2" name="Title 1"/>
          <p:cNvSpPr>
            <a:spLocks noGrp="1"/>
          </p:cNvSpPr>
          <p:nvPr>
            <p:ph type="title"/>
          </p:nvPr>
        </p:nvSpPr>
        <p:spPr>
          <a:xfrm>
            <a:off x="576264" y="1187451"/>
            <a:ext cx="3509962" cy="723900"/>
          </a:xfrm>
        </p:spPr>
        <p:txBody>
          <a:bodyPr/>
          <a:lstStyle>
            <a:lvl1pPr>
              <a:defRPr>
                <a:solidFill>
                  <a:schemeClr val="bg1"/>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576264" y="2337577"/>
            <a:ext cx="3511550" cy="374572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e-DE"/>
              <a:t>Redesign PPT-Master — Grafische Elemente Toolbox</a:t>
            </a:r>
            <a:endParaRPr lang="de-DE"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4191405-CE64-455B-8CE4-BAEDB82C984A}" type="slidenum">
              <a:rPr lang="de-DE" smtClean="0"/>
              <a:pPr/>
              <a:t>‹Nr.›</a:t>
            </a:fld>
            <a:endParaRPr lang="de-DE"/>
          </a:p>
        </p:txBody>
      </p:sp>
      <p:sp>
        <p:nvSpPr>
          <p:cNvPr id="8" name="Textplatzhalter 7">
            <a:extLst>
              <a:ext uri="{FF2B5EF4-FFF2-40B4-BE49-F238E27FC236}">
                <a16:creationId xmlns:a16="http://schemas.microsoft.com/office/drawing/2014/main" id="{2BFDF580-A6C4-4883-9ABA-5925D3BE18F8}"/>
              </a:ext>
            </a:extLst>
          </p:cNvPr>
          <p:cNvSpPr>
            <a:spLocks noGrp="1"/>
          </p:cNvSpPr>
          <p:nvPr>
            <p:ph type="body" sz="quarter" idx="13" hasCustomPrompt="1"/>
          </p:nvPr>
        </p:nvSpPr>
        <p:spPr>
          <a:xfrm>
            <a:off x="576263" y="483235"/>
            <a:ext cx="3509963" cy="418668"/>
          </a:xfrm>
        </p:spPr>
        <p:txBody>
          <a:bodyPr/>
          <a:lstStyle>
            <a:lvl1pPr marL="0" indent="0">
              <a:lnSpc>
                <a:spcPts val="1000"/>
              </a:lnSpc>
              <a:spcAft>
                <a:spcPts val="0"/>
              </a:spcAft>
              <a:buNone/>
              <a:tabLst>
                <a:tab pos="482600" algn="l"/>
              </a:tabLst>
              <a:defRPr b="1" cap="all" baseline="0">
                <a:solidFill>
                  <a:schemeClr val="bg1"/>
                </a:solidFill>
              </a:defRPr>
            </a:lvl1pPr>
            <a:lvl2pPr>
              <a:lnSpc>
                <a:spcPts val="1000"/>
              </a:lnSpc>
              <a:spcAft>
                <a:spcPts val="0"/>
              </a:spcAft>
              <a:defRPr/>
            </a:lvl2pPr>
            <a:lvl3pPr>
              <a:lnSpc>
                <a:spcPts val="1000"/>
              </a:lnSpc>
              <a:spcAft>
                <a:spcPts val="0"/>
              </a:spcAft>
              <a:defRPr/>
            </a:lvl3pPr>
            <a:lvl4pPr>
              <a:lnSpc>
                <a:spcPts val="1000"/>
              </a:lnSpc>
              <a:spcAft>
                <a:spcPts val="0"/>
              </a:spcAft>
              <a:defRPr/>
            </a:lvl4pPr>
            <a:lvl5pPr>
              <a:lnSpc>
                <a:spcPts val="1000"/>
              </a:lnSpc>
              <a:spcAft>
                <a:spcPts val="0"/>
              </a:spcAft>
              <a:defRPr/>
            </a:lvl5pPr>
          </a:lstStyle>
          <a:p>
            <a:pPr lvl="0"/>
            <a:r>
              <a:rPr lang="de-DE" dirty="0"/>
              <a:t>Kolumnentitel oder </a:t>
            </a:r>
            <a:r>
              <a:rPr lang="de-DE" dirty="0" err="1"/>
              <a:t>Tophead</a:t>
            </a:r>
            <a:endParaRPr lang="de-DE" dirty="0"/>
          </a:p>
        </p:txBody>
      </p:sp>
    </p:spTree>
    <p:extLst>
      <p:ext uri="{BB962C8B-B14F-4D97-AF65-F5344CB8AC3E}">
        <p14:creationId xmlns:p14="http://schemas.microsoft.com/office/powerpoint/2010/main" val="1562313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1CE21-F279-0A4C-AC4B-82FE1AC57077}"/>
              </a:ext>
            </a:extLst>
          </p:cNvPr>
          <p:cNvSpPr/>
          <p:nvPr userDrawn="1"/>
        </p:nvSpPr>
        <p:spPr>
          <a:xfrm>
            <a:off x="-32774" y="0"/>
            <a:ext cx="9186299" cy="6361044"/>
          </a:xfrm>
          <a:prstGeom prst="rect">
            <a:avLst/>
          </a:prstGeom>
          <a:solidFill>
            <a:srgbClr val="0039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4897438" y="0"/>
            <a:ext cx="4256087" cy="6227763"/>
          </a:xfrm>
        </p:spPr>
        <p:txBody>
          <a:bodyPr/>
          <a:lstStyle/>
          <a:p>
            <a:endParaRPr lang="en-US" dirty="0"/>
          </a:p>
        </p:txBody>
      </p:sp>
      <p:pic>
        <p:nvPicPr>
          <p:cNvPr id="6" name="Picture 5">
            <a:extLst>
              <a:ext uri="{FF2B5EF4-FFF2-40B4-BE49-F238E27FC236}">
                <a16:creationId xmlns:a16="http://schemas.microsoft.com/office/drawing/2014/main" id="{DF2465E0-EA98-1247-A555-F1156768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61"/>
          <a:stretch/>
        </p:blipFill>
        <p:spPr>
          <a:xfrm>
            <a:off x="-7374" y="6227315"/>
            <a:ext cx="9186299" cy="634573"/>
          </a:xfrm>
          <a:prstGeom prst="rect">
            <a:avLst/>
          </a:prstGeom>
        </p:spPr>
      </p:pic>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503243"/>
          </a:xfrm>
        </p:spPr>
        <p:txBody>
          <a:bodyPr>
            <a:normAutofit/>
          </a:bodyPr>
          <a:lstStyle>
            <a:lvl1pPr>
              <a:buClr>
                <a:srgbClr val="5AC8F5"/>
              </a:buClr>
              <a:defRPr sz="1600" baseline="0">
                <a:solidFill>
                  <a:schemeClr val="bg1"/>
                </a:solidFill>
                <a:latin typeface="Verdana" panose="020B0604030504040204" pitchFamily="34" charset="0"/>
              </a:defRPr>
            </a:lvl1pPr>
            <a:lvl2pPr>
              <a:buClr>
                <a:srgbClr val="5AC8F5"/>
              </a:buClr>
              <a:defRPr sz="1600" baseline="0">
                <a:solidFill>
                  <a:schemeClr val="bg1"/>
                </a:solidFill>
                <a:latin typeface="Verdana" panose="020B0604030504040204" pitchFamily="34" charset="0"/>
              </a:defRPr>
            </a:lvl2pPr>
            <a:lvl3pPr>
              <a:buClr>
                <a:srgbClr val="5AC8F5"/>
              </a:buClr>
              <a:defRPr sz="1600" baseline="0">
                <a:solidFill>
                  <a:schemeClr val="bg1"/>
                </a:solidFill>
                <a:latin typeface="Verdana" panose="020B0604030504040204" pitchFamily="34" charset="0"/>
              </a:defRPr>
            </a:lvl3pPr>
            <a:lvl4pPr>
              <a:buClr>
                <a:srgbClr val="5AC8F5"/>
              </a:buClr>
              <a:defRPr sz="1600" baseline="0">
                <a:solidFill>
                  <a:schemeClr val="bg1"/>
                </a:solidFill>
                <a:latin typeface="Verdana" panose="020B0604030504040204" pitchFamily="34" charset="0"/>
              </a:defRPr>
            </a:lvl4pPr>
            <a:lvl5pPr>
              <a:buClr>
                <a:srgbClr val="5AC8F5"/>
              </a:buClr>
              <a:defRPr sz="1600" baseline="0">
                <a:solidFill>
                  <a:schemeClr val="bg1"/>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a:extLst>
              <a:ext uri="{FF2B5EF4-FFF2-40B4-BE49-F238E27FC236}">
                <a16:creationId xmlns:a16="http://schemas.microsoft.com/office/drawing/2014/main" id="{15FB8C52-8057-4049-B6E4-DA007FD8CC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
        <p:nvSpPr>
          <p:cNvPr id="24" name="Title 2">
            <a:extLst>
              <a:ext uri="{FF2B5EF4-FFF2-40B4-BE49-F238E27FC236}">
                <a16:creationId xmlns:a16="http://schemas.microsoft.com/office/drawing/2014/main" id="{FCDA3E74-0123-F049-8E6E-FE134DB85A4B}"/>
              </a:ext>
            </a:extLst>
          </p:cNvPr>
          <p:cNvSpPr txBox="1">
            <a:spLocks/>
          </p:cNvSpPr>
          <p:nvPr userDrawn="1"/>
        </p:nvSpPr>
        <p:spPr>
          <a:xfrm>
            <a:off x="450560" y="397900"/>
            <a:ext cx="427045" cy="32004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endParaRPr lang="en-US" sz="1800" b="0" dirty="0"/>
          </a:p>
        </p:txBody>
      </p:sp>
      <p:sp>
        <p:nvSpPr>
          <p:cNvPr id="56" name="Title 1">
            <a:extLst>
              <a:ext uri="{FF2B5EF4-FFF2-40B4-BE49-F238E27FC236}">
                <a16:creationId xmlns:a16="http://schemas.microsoft.com/office/drawing/2014/main" id="{1CFA6543-E8A8-AC44-AABB-68F2B8A0E3BA}"/>
              </a:ext>
            </a:extLst>
          </p:cNvPr>
          <p:cNvSpPr>
            <a:spLocks noGrp="1"/>
          </p:cNvSpPr>
          <p:nvPr>
            <p:ph type="title"/>
          </p:nvPr>
        </p:nvSpPr>
        <p:spPr>
          <a:xfrm>
            <a:off x="380375" y="401290"/>
            <a:ext cx="4191625" cy="319679"/>
          </a:xfrm>
          <a:noFill/>
        </p:spPr>
        <p:txBody>
          <a:bodyPr anchor="t" anchorCtr="0">
            <a:normAutofit/>
          </a:bodyPr>
          <a:lstStyle>
            <a:lvl1pPr>
              <a:defRPr sz="1800" b="1" i="0" cap="all" baseline="0">
                <a:solidFill>
                  <a:schemeClr val="bg1"/>
                </a:solidFill>
                <a:latin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14004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4887913" y="0"/>
            <a:ext cx="4256087" cy="685800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003969"/>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5060758"/>
          </a:xfrm>
        </p:spPr>
        <p:txBody>
          <a:bodyPr/>
          <a:lstStyle>
            <a:lvl1pPr>
              <a:defRPr baseline="0">
                <a:solidFill>
                  <a:srgbClr val="003969"/>
                </a:solidFill>
                <a:latin typeface="Verdana" panose="020B0604030504040204" pitchFamily="34" charset="0"/>
              </a:defRPr>
            </a:lvl1pPr>
            <a:lvl2pPr>
              <a:defRPr baseline="0">
                <a:solidFill>
                  <a:srgbClr val="003969"/>
                </a:solidFill>
                <a:latin typeface="Verdana" panose="020B0604030504040204" pitchFamily="34" charset="0"/>
              </a:defRPr>
            </a:lvl2pPr>
            <a:lvl3pPr>
              <a:defRPr baseline="0">
                <a:solidFill>
                  <a:srgbClr val="003969"/>
                </a:solidFill>
                <a:latin typeface="Verdana" panose="020B0604030504040204" pitchFamily="34" charset="0"/>
              </a:defRPr>
            </a:lvl3pPr>
            <a:lvl4pPr>
              <a:defRPr baseline="0">
                <a:solidFill>
                  <a:srgbClr val="003969"/>
                </a:solidFill>
                <a:latin typeface="Verdana" panose="020B0604030504040204" pitchFamily="34" charset="0"/>
              </a:defRPr>
            </a:lvl4pPr>
            <a:lvl5pP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48241A76-3A45-0043-A4F2-099953D7BD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3" r="273"/>
          <a:stretch/>
        </p:blipFill>
        <p:spPr>
          <a:xfrm>
            <a:off x="8074152" y="6095047"/>
            <a:ext cx="754808" cy="447640"/>
          </a:xfrm>
          <a:prstGeom prst="rect">
            <a:avLst/>
          </a:prstGeom>
        </p:spPr>
      </p:pic>
    </p:spTree>
    <p:extLst>
      <p:ext uri="{BB962C8B-B14F-4D97-AF65-F5344CB8AC3E}">
        <p14:creationId xmlns:p14="http://schemas.microsoft.com/office/powerpoint/2010/main" val="73605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0005F-481A-E445-A7F5-7812EF89BC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1" y="6095047"/>
            <a:ext cx="758952" cy="451684"/>
          </a:xfrm>
          <a:prstGeom prst="rect">
            <a:avLst/>
          </a:prstGeom>
        </p:spPr>
      </p:pic>
      <p:pic>
        <p:nvPicPr>
          <p:cNvPr id="3" name="Picture 2">
            <a:extLst>
              <a:ext uri="{FF2B5EF4-FFF2-40B4-BE49-F238E27FC236}">
                <a16:creationId xmlns:a16="http://schemas.microsoft.com/office/drawing/2014/main" id="{5D3A8BC8-14B3-C047-98DB-1895EB63B6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127" t="-2233" r="34127" b="14641"/>
          <a:stretch/>
        </p:blipFill>
        <p:spPr>
          <a:xfrm>
            <a:off x="4343400" y="2374900"/>
            <a:ext cx="4800600" cy="4483100"/>
          </a:xfrm>
          <a:prstGeom prst="rect">
            <a:avLst/>
          </a:prstGeom>
        </p:spPr>
      </p:pic>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A0C814"/>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A0C814"/>
              </a:buClr>
              <a:defRPr baseline="0">
                <a:solidFill>
                  <a:srgbClr val="003969"/>
                </a:solidFill>
                <a:latin typeface="Verdana" panose="020B0604030504040204" pitchFamily="34" charset="0"/>
              </a:defRPr>
            </a:lvl1pPr>
            <a:lvl2pPr>
              <a:buClr>
                <a:srgbClr val="A0C814"/>
              </a:buClr>
              <a:defRPr baseline="0">
                <a:solidFill>
                  <a:srgbClr val="003969"/>
                </a:solidFill>
                <a:latin typeface="Verdana" panose="020B0604030504040204" pitchFamily="34" charset="0"/>
              </a:defRPr>
            </a:lvl2pPr>
            <a:lvl3pPr>
              <a:buClr>
                <a:srgbClr val="A0C814"/>
              </a:buClr>
              <a:defRPr baseline="0">
                <a:solidFill>
                  <a:srgbClr val="003969"/>
                </a:solidFill>
                <a:latin typeface="Verdana" panose="020B0604030504040204" pitchFamily="34" charset="0"/>
              </a:defRPr>
            </a:lvl3pPr>
            <a:lvl4pPr>
              <a:buClr>
                <a:srgbClr val="A0C814"/>
              </a:buClr>
              <a:defRPr baseline="0">
                <a:solidFill>
                  <a:srgbClr val="003969"/>
                </a:solidFill>
                <a:latin typeface="Verdana" panose="020B0604030504040204" pitchFamily="34" charset="0"/>
              </a:defRPr>
            </a:lvl4pPr>
            <a:lvl5pPr>
              <a:buClr>
                <a:srgbClr val="A0C814"/>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210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0005F-481A-E445-A7F5-7812EF89BC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1" y="6095047"/>
            <a:ext cx="758952" cy="451684"/>
          </a:xfrm>
          <a:prstGeom prst="rect">
            <a:avLst/>
          </a:prstGeom>
        </p:spPr>
      </p:pic>
      <p:pic>
        <p:nvPicPr>
          <p:cNvPr id="3" name="Picture 2">
            <a:extLst>
              <a:ext uri="{FF2B5EF4-FFF2-40B4-BE49-F238E27FC236}">
                <a16:creationId xmlns:a16="http://schemas.microsoft.com/office/drawing/2014/main" id="{5D3A8BC8-14B3-C047-98DB-1895EB63B6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127" t="-2233" r="34127" b="14641"/>
          <a:stretch/>
        </p:blipFill>
        <p:spPr>
          <a:xfrm flipH="1">
            <a:off x="0" y="2374900"/>
            <a:ext cx="4800600" cy="4483100"/>
          </a:xfrm>
          <a:prstGeom prst="rect">
            <a:avLst/>
          </a:prstGeom>
        </p:spPr>
      </p:pic>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A0C814"/>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A0C814"/>
              </a:buClr>
              <a:defRPr baseline="0">
                <a:solidFill>
                  <a:srgbClr val="003969"/>
                </a:solidFill>
                <a:latin typeface="Verdana" panose="020B0604030504040204" pitchFamily="34" charset="0"/>
              </a:defRPr>
            </a:lvl1pPr>
            <a:lvl2pPr>
              <a:buClr>
                <a:srgbClr val="A0C814"/>
              </a:buClr>
              <a:defRPr baseline="0">
                <a:solidFill>
                  <a:srgbClr val="003969"/>
                </a:solidFill>
                <a:latin typeface="Verdana" panose="020B0604030504040204" pitchFamily="34" charset="0"/>
              </a:defRPr>
            </a:lvl2pPr>
            <a:lvl3pPr>
              <a:buClr>
                <a:srgbClr val="A0C814"/>
              </a:buClr>
              <a:defRPr baseline="0">
                <a:solidFill>
                  <a:srgbClr val="003969"/>
                </a:solidFill>
                <a:latin typeface="Verdana" panose="020B0604030504040204" pitchFamily="34" charset="0"/>
              </a:defRPr>
            </a:lvl3pPr>
            <a:lvl4pPr>
              <a:buClr>
                <a:srgbClr val="A0C814"/>
              </a:buClr>
              <a:defRPr baseline="0">
                <a:solidFill>
                  <a:srgbClr val="003969"/>
                </a:solidFill>
                <a:latin typeface="Verdana" panose="020B0604030504040204" pitchFamily="34" charset="0"/>
              </a:defRPr>
            </a:lvl4pPr>
            <a:lvl5pPr>
              <a:buClr>
                <a:srgbClr val="A0C814"/>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7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0005F-481A-E445-A7F5-7812EF89BC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1" y="6095047"/>
            <a:ext cx="758952" cy="451684"/>
          </a:xfrm>
          <a:prstGeom prst="rect">
            <a:avLst/>
          </a:prstGeom>
        </p:spPr>
      </p:pic>
      <p:pic>
        <p:nvPicPr>
          <p:cNvPr id="3" name="Picture 2">
            <a:extLst>
              <a:ext uri="{FF2B5EF4-FFF2-40B4-BE49-F238E27FC236}">
                <a16:creationId xmlns:a16="http://schemas.microsoft.com/office/drawing/2014/main" id="{5D3A8BC8-14B3-C047-98DB-1895EB63B6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127" t="-2233" r="34127" b="14641"/>
          <a:stretch/>
        </p:blipFill>
        <p:spPr>
          <a:xfrm flipV="1">
            <a:off x="4343400" y="0"/>
            <a:ext cx="4800600" cy="4483100"/>
          </a:xfrm>
          <a:prstGeom prst="rect">
            <a:avLst/>
          </a:prstGeom>
        </p:spPr>
      </p:pic>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A0C814"/>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A0C814"/>
              </a:buClr>
              <a:defRPr baseline="0">
                <a:solidFill>
                  <a:srgbClr val="003969"/>
                </a:solidFill>
                <a:latin typeface="Verdana" panose="020B0604030504040204" pitchFamily="34" charset="0"/>
              </a:defRPr>
            </a:lvl1pPr>
            <a:lvl2pPr>
              <a:buClr>
                <a:srgbClr val="A0C814"/>
              </a:buClr>
              <a:defRPr baseline="0">
                <a:solidFill>
                  <a:srgbClr val="003969"/>
                </a:solidFill>
                <a:latin typeface="Verdana" panose="020B0604030504040204" pitchFamily="34" charset="0"/>
              </a:defRPr>
            </a:lvl2pPr>
            <a:lvl3pPr>
              <a:buClr>
                <a:srgbClr val="A0C814"/>
              </a:buClr>
              <a:defRPr baseline="0">
                <a:solidFill>
                  <a:srgbClr val="003969"/>
                </a:solidFill>
                <a:latin typeface="Verdana" panose="020B0604030504040204" pitchFamily="34" charset="0"/>
              </a:defRPr>
            </a:lvl3pPr>
            <a:lvl4pPr>
              <a:buClr>
                <a:srgbClr val="A0C814"/>
              </a:buClr>
              <a:defRPr baseline="0">
                <a:solidFill>
                  <a:srgbClr val="003969"/>
                </a:solidFill>
                <a:latin typeface="Verdana" panose="020B0604030504040204" pitchFamily="34" charset="0"/>
              </a:defRPr>
            </a:lvl4pPr>
            <a:lvl5pPr>
              <a:buClr>
                <a:srgbClr val="A0C814"/>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68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D41718-A281-8A49-A2C8-EAD87CB77472}"/>
              </a:ext>
            </a:extLst>
          </p:cNvPr>
          <p:cNvPicPr>
            <a:picLocks noChangeAspect="1"/>
          </p:cNvPicPr>
          <p:nvPr userDrawn="1"/>
        </p:nvPicPr>
        <p:blipFill>
          <a:blip r:embed="rId2"/>
          <a:stretch>
            <a:fillRect/>
          </a:stretch>
        </p:blipFill>
        <p:spPr>
          <a:xfrm flipV="1">
            <a:off x="5232400" y="-1322360"/>
            <a:ext cx="4800600" cy="5118100"/>
          </a:xfrm>
          <a:prstGeom prst="rect">
            <a:avLst/>
          </a:prstGeom>
        </p:spPr>
      </p:pic>
      <p:pic>
        <p:nvPicPr>
          <p:cNvPr id="6" name="Picture 5">
            <a:extLst>
              <a:ext uri="{FF2B5EF4-FFF2-40B4-BE49-F238E27FC236}">
                <a16:creationId xmlns:a16="http://schemas.microsoft.com/office/drawing/2014/main" id="{64D8A7A5-0324-A14A-B01B-48A2A78858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4151" y="6094094"/>
            <a:ext cx="749808" cy="446242"/>
          </a:xfrm>
          <a:prstGeom prst="rect">
            <a:avLst/>
          </a:prstGeom>
        </p:spPr>
      </p:pic>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2000" b="1" i="0" cap="all" baseline="0">
                <a:solidFill>
                  <a:srgbClr val="82055F"/>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82055F"/>
              </a:buClr>
              <a:defRPr baseline="0">
                <a:solidFill>
                  <a:srgbClr val="003969"/>
                </a:solidFill>
                <a:latin typeface="Verdana" panose="020B0604030504040204" pitchFamily="34" charset="0"/>
              </a:defRPr>
            </a:lvl1pPr>
            <a:lvl2pPr>
              <a:buClr>
                <a:srgbClr val="82055F"/>
              </a:buClr>
              <a:defRPr baseline="0">
                <a:solidFill>
                  <a:srgbClr val="003969"/>
                </a:solidFill>
                <a:latin typeface="Verdana" panose="020B0604030504040204" pitchFamily="34" charset="0"/>
              </a:defRPr>
            </a:lvl2pPr>
            <a:lvl3pPr>
              <a:buClr>
                <a:srgbClr val="82055F"/>
              </a:buClr>
              <a:defRPr baseline="0">
                <a:solidFill>
                  <a:srgbClr val="003969"/>
                </a:solidFill>
                <a:latin typeface="Verdana" panose="020B0604030504040204" pitchFamily="34" charset="0"/>
              </a:defRPr>
            </a:lvl3pPr>
            <a:lvl4pPr>
              <a:buClr>
                <a:srgbClr val="82055F"/>
              </a:buClr>
              <a:defRPr baseline="0">
                <a:solidFill>
                  <a:srgbClr val="003969"/>
                </a:solidFill>
                <a:latin typeface="Verdana" panose="020B0604030504040204" pitchFamily="34" charset="0"/>
              </a:defRPr>
            </a:lvl4pPr>
            <a:lvl5pPr>
              <a:buClr>
                <a:srgbClr val="82055F"/>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73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D41718-A281-8A49-A2C8-EAD87CB77472}"/>
              </a:ext>
            </a:extLst>
          </p:cNvPr>
          <p:cNvPicPr>
            <a:picLocks noChangeAspect="1"/>
          </p:cNvPicPr>
          <p:nvPr userDrawn="1"/>
        </p:nvPicPr>
        <p:blipFill>
          <a:blip r:embed="rId2"/>
          <a:stretch>
            <a:fillRect/>
          </a:stretch>
        </p:blipFill>
        <p:spPr>
          <a:xfrm>
            <a:off x="5943600" y="2527300"/>
            <a:ext cx="4800600" cy="5118100"/>
          </a:xfrm>
          <a:prstGeom prst="rect">
            <a:avLst/>
          </a:prstGeom>
        </p:spPr>
      </p:pic>
      <p:pic>
        <p:nvPicPr>
          <p:cNvPr id="6" name="Picture 5">
            <a:extLst>
              <a:ext uri="{FF2B5EF4-FFF2-40B4-BE49-F238E27FC236}">
                <a16:creationId xmlns:a16="http://schemas.microsoft.com/office/drawing/2014/main" id="{64D8A7A5-0324-A14A-B01B-48A2A78858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4151" y="6094094"/>
            <a:ext cx="749808" cy="446242"/>
          </a:xfrm>
          <a:prstGeom prst="rect">
            <a:avLst/>
          </a:prstGeom>
        </p:spPr>
      </p:pic>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800" b="1" i="0" cap="all" baseline="0">
                <a:solidFill>
                  <a:srgbClr val="82055F"/>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82055F"/>
              </a:buClr>
              <a:defRPr baseline="0">
                <a:solidFill>
                  <a:srgbClr val="003969"/>
                </a:solidFill>
                <a:latin typeface="Verdana" panose="020B0604030504040204" pitchFamily="34" charset="0"/>
              </a:defRPr>
            </a:lvl1pPr>
            <a:lvl2pPr>
              <a:buClr>
                <a:srgbClr val="82055F"/>
              </a:buClr>
              <a:defRPr baseline="0">
                <a:solidFill>
                  <a:srgbClr val="003969"/>
                </a:solidFill>
                <a:latin typeface="Verdana" panose="020B0604030504040204" pitchFamily="34" charset="0"/>
              </a:defRPr>
            </a:lvl2pPr>
            <a:lvl3pPr>
              <a:buClr>
                <a:srgbClr val="82055F"/>
              </a:buClr>
              <a:defRPr baseline="0">
                <a:solidFill>
                  <a:srgbClr val="003969"/>
                </a:solidFill>
                <a:latin typeface="Verdana" panose="020B0604030504040204" pitchFamily="34" charset="0"/>
              </a:defRPr>
            </a:lvl3pPr>
            <a:lvl4pPr>
              <a:buClr>
                <a:srgbClr val="82055F"/>
              </a:buClr>
              <a:defRPr baseline="0">
                <a:solidFill>
                  <a:srgbClr val="003969"/>
                </a:solidFill>
                <a:latin typeface="Verdana" panose="020B0604030504040204" pitchFamily="34" charset="0"/>
              </a:defRPr>
            </a:lvl4pPr>
            <a:lvl5pPr>
              <a:buClr>
                <a:srgbClr val="82055F"/>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607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D41718-A281-8A49-A2C8-EAD87CB77472}"/>
              </a:ext>
            </a:extLst>
          </p:cNvPr>
          <p:cNvPicPr>
            <a:picLocks noChangeAspect="1"/>
          </p:cNvPicPr>
          <p:nvPr userDrawn="1"/>
        </p:nvPicPr>
        <p:blipFill>
          <a:blip r:embed="rId2"/>
          <a:stretch>
            <a:fillRect/>
          </a:stretch>
        </p:blipFill>
        <p:spPr>
          <a:xfrm flipH="1">
            <a:off x="-1820333" y="2527300"/>
            <a:ext cx="4800600" cy="5118100"/>
          </a:xfrm>
          <a:prstGeom prst="rect">
            <a:avLst/>
          </a:prstGeom>
        </p:spPr>
      </p:pic>
      <p:pic>
        <p:nvPicPr>
          <p:cNvPr id="6" name="Picture 5">
            <a:extLst>
              <a:ext uri="{FF2B5EF4-FFF2-40B4-BE49-F238E27FC236}">
                <a16:creationId xmlns:a16="http://schemas.microsoft.com/office/drawing/2014/main" id="{64D8A7A5-0324-A14A-B01B-48A2A78858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4151" y="6094094"/>
            <a:ext cx="749808" cy="446242"/>
          </a:xfrm>
          <a:prstGeom prst="rect">
            <a:avLst/>
          </a:prstGeom>
        </p:spPr>
      </p:pic>
      <p:sp>
        <p:nvSpPr>
          <p:cNvPr id="12" name="Picture Placeholder 11">
            <a:extLst>
              <a:ext uri="{FF2B5EF4-FFF2-40B4-BE49-F238E27FC236}">
                <a16:creationId xmlns:a16="http://schemas.microsoft.com/office/drawing/2014/main" id="{CE1E1C15-4815-1F42-8753-C4E4A239BA6A}"/>
              </a:ext>
            </a:extLst>
          </p:cNvPr>
          <p:cNvSpPr>
            <a:spLocks noGrp="1"/>
          </p:cNvSpPr>
          <p:nvPr>
            <p:ph type="pic" sz="quarter" idx="10"/>
          </p:nvPr>
        </p:nvSpPr>
        <p:spPr>
          <a:xfrm>
            <a:off x="5080624" y="401290"/>
            <a:ext cx="3683001" cy="5466110"/>
          </a:xfrm>
        </p:spPr>
        <p:txBody>
          <a:bodyPr/>
          <a:lstStyle/>
          <a:p>
            <a:endParaRPr lang="en-US" dirty="0"/>
          </a:p>
        </p:txBody>
      </p:sp>
      <p:sp>
        <p:nvSpPr>
          <p:cNvPr id="18" name="Title 1">
            <a:extLst>
              <a:ext uri="{FF2B5EF4-FFF2-40B4-BE49-F238E27FC236}">
                <a16:creationId xmlns:a16="http://schemas.microsoft.com/office/drawing/2014/main" id="{75ABD4C4-7DB5-C243-ACD5-88EFE3BFC340}"/>
              </a:ext>
            </a:extLst>
          </p:cNvPr>
          <p:cNvSpPr>
            <a:spLocks noGrp="1"/>
          </p:cNvSpPr>
          <p:nvPr>
            <p:ph type="title"/>
          </p:nvPr>
        </p:nvSpPr>
        <p:spPr>
          <a:xfrm>
            <a:off x="380375" y="401290"/>
            <a:ext cx="4191625" cy="835400"/>
          </a:xfrm>
        </p:spPr>
        <p:txBody>
          <a:bodyPr anchor="t" anchorCtr="0">
            <a:normAutofit/>
          </a:bodyPr>
          <a:lstStyle>
            <a:lvl1pPr>
              <a:defRPr sz="1900" b="1" i="0" cap="all" baseline="0">
                <a:solidFill>
                  <a:srgbClr val="82055F"/>
                </a:solidFill>
                <a:latin typeface="Verdana" panose="020B060403050404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5C3FF4D0-C471-9447-B60B-804C4FE3E3A6}"/>
              </a:ext>
            </a:extLst>
          </p:cNvPr>
          <p:cNvSpPr>
            <a:spLocks noGrp="1"/>
          </p:cNvSpPr>
          <p:nvPr>
            <p:ph sz="half" idx="1"/>
          </p:nvPr>
        </p:nvSpPr>
        <p:spPr>
          <a:xfrm>
            <a:off x="380374" y="1435880"/>
            <a:ext cx="4191625" cy="4431520"/>
          </a:xfrm>
        </p:spPr>
        <p:txBody>
          <a:bodyPr/>
          <a:lstStyle>
            <a:lvl1pPr>
              <a:buClr>
                <a:srgbClr val="82055F"/>
              </a:buClr>
              <a:defRPr baseline="0">
                <a:solidFill>
                  <a:srgbClr val="003969"/>
                </a:solidFill>
                <a:latin typeface="Verdana" panose="020B0604030504040204" pitchFamily="34" charset="0"/>
              </a:defRPr>
            </a:lvl1pPr>
            <a:lvl2pPr>
              <a:buClr>
                <a:srgbClr val="82055F"/>
              </a:buClr>
              <a:defRPr baseline="0">
                <a:solidFill>
                  <a:srgbClr val="003969"/>
                </a:solidFill>
                <a:latin typeface="Verdana" panose="020B0604030504040204" pitchFamily="34" charset="0"/>
              </a:defRPr>
            </a:lvl2pPr>
            <a:lvl3pPr>
              <a:buClr>
                <a:srgbClr val="82055F"/>
              </a:buClr>
              <a:defRPr baseline="0">
                <a:solidFill>
                  <a:srgbClr val="003969"/>
                </a:solidFill>
                <a:latin typeface="Verdana" panose="020B0604030504040204" pitchFamily="34" charset="0"/>
              </a:defRPr>
            </a:lvl3pPr>
            <a:lvl4pPr>
              <a:buClr>
                <a:srgbClr val="82055F"/>
              </a:buClr>
              <a:defRPr baseline="0">
                <a:solidFill>
                  <a:srgbClr val="003969"/>
                </a:solidFill>
                <a:latin typeface="Verdana" panose="020B0604030504040204" pitchFamily="34" charset="0"/>
              </a:defRPr>
            </a:lvl4pPr>
            <a:lvl5pPr>
              <a:buClr>
                <a:srgbClr val="82055F"/>
              </a:buClr>
              <a:defRPr baseline="0">
                <a:solidFill>
                  <a:srgbClr val="003969"/>
                </a:solidFill>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161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07BB5-A4B0-C141-B214-DDD12D59CEB1}" type="datetimeFigureOut">
              <a:rPr lang="en-US" smtClean="0"/>
              <a:t>1/24/2024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8A0D0-B7BF-804D-BBD5-55DE0DA0E4E8}" type="slidenum">
              <a:rPr lang="en-US" smtClean="0"/>
              <a:t>‹Nr.›</a:t>
            </a:fld>
            <a:endParaRPr lang="en-US"/>
          </a:p>
        </p:txBody>
      </p:sp>
    </p:spTree>
    <p:extLst>
      <p:ext uri="{BB962C8B-B14F-4D97-AF65-F5344CB8AC3E}">
        <p14:creationId xmlns:p14="http://schemas.microsoft.com/office/powerpoint/2010/main" val="32628647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3" r:id="rId3"/>
    <p:sldLayoutId id="2147483677" r:id="rId4"/>
    <p:sldLayoutId id="2147483681" r:id="rId5"/>
    <p:sldLayoutId id="2147483682" r:id="rId6"/>
    <p:sldLayoutId id="2147483683" r:id="rId7"/>
    <p:sldLayoutId id="2147483679" r:id="rId8"/>
    <p:sldLayoutId id="2147483684" r:id="rId9"/>
    <p:sldLayoutId id="2147483676" r:id="rId10"/>
    <p:sldLayoutId id="2147483685" r:id="rId11"/>
    <p:sldLayoutId id="2147483675" r:id="rId12"/>
    <p:sldLayoutId id="2147483678" r:id="rId13"/>
    <p:sldLayoutId id="2147483672" r:id="rId14"/>
    <p:sldLayoutId id="2147483674" r:id="rId15"/>
    <p:sldLayoutId id="2147483686" r:id="rId16"/>
    <p:sldLayoutId id="2147483687" r:id="rId17"/>
    <p:sldLayoutId id="2147483688" r:id="rId18"/>
  </p:sldLayoutIdLst>
  <p:txStyles>
    <p:titleStyle>
      <a:lvl1pPr algn="l" defTabSz="914400" rtl="0" eaLnBrk="1" latinLnBrk="0" hangingPunct="1">
        <a:lnSpc>
          <a:spcPct val="90000"/>
        </a:lnSpc>
        <a:spcBef>
          <a:spcPct val="0"/>
        </a:spcBef>
        <a:buNone/>
        <a:defRPr sz="1800" kern="1200" baseline="0">
          <a:solidFill>
            <a:schemeClr val="tx1"/>
          </a:solidFill>
          <a:latin typeface="Verdana" panose="020B060403050404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GAPPteacherforu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hyperlink" Target="https://www.publicdomainpictures.net/view-image.php?image=370244&amp;picture=paii-urmtori"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partnerschulnetz.de/"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ethe.de/ins/us/en/spr/unt/efd/gpp/kurzzeit-gruppenaustausch.html"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mailto:info@klemmer-international.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oneymagpie.com/manage-your-money/strangest-grants-available-could-you-qualify-for-free-cash"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143601516@N03/28083375162"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icpedia.org/highway-signs/s/social-media.html"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www.pngall.com/light-bulb-png/download/1358" TargetMode="Externa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goethe.de/ins/us/en/spr/unt/efd/gpp/ght.html?wt_sc=gave"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gapp@goethe.de" TargetMode="Externa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em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e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602161-FAEB-8348-813B-7389496387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4"/>
          <a:stretch/>
        </p:blipFill>
        <p:spPr>
          <a:xfrm>
            <a:off x="-30479" y="0"/>
            <a:ext cx="9245599" cy="6245352"/>
          </a:xfrm>
          <a:prstGeom prst="rect">
            <a:avLst/>
          </a:prstGeom>
        </p:spPr>
      </p:pic>
      <p:pic>
        <p:nvPicPr>
          <p:cNvPr id="8" name="Picture 7">
            <a:extLst>
              <a:ext uri="{FF2B5EF4-FFF2-40B4-BE49-F238E27FC236}">
                <a16:creationId xmlns:a16="http://schemas.microsoft.com/office/drawing/2014/main" id="{01BE045C-52C0-5D41-88F8-DE28557B04D9}"/>
              </a:ext>
            </a:extLst>
          </p:cNvPr>
          <p:cNvPicPr>
            <a:picLocks noChangeAspect="1"/>
          </p:cNvPicPr>
          <p:nvPr/>
        </p:nvPicPr>
        <p:blipFill>
          <a:blip r:embed="rId4"/>
          <a:stretch>
            <a:fillRect/>
          </a:stretch>
        </p:blipFill>
        <p:spPr>
          <a:xfrm>
            <a:off x="7420528" y="5140599"/>
            <a:ext cx="1140515" cy="674999"/>
          </a:xfrm>
          <a:prstGeom prst="rect">
            <a:avLst/>
          </a:prstGeom>
          <a:effectLst>
            <a:outerShdw blurRad="88900" dist="38100" dir="5400000" algn="t" rotWithShape="0">
              <a:prstClr val="black">
                <a:alpha val="40000"/>
              </a:prstClr>
            </a:outerShdw>
          </a:effectLst>
        </p:spPr>
      </p:pic>
      <p:pic>
        <p:nvPicPr>
          <p:cNvPr id="9" name="Picture 8">
            <a:extLst>
              <a:ext uri="{FF2B5EF4-FFF2-40B4-BE49-F238E27FC236}">
                <a16:creationId xmlns:a16="http://schemas.microsoft.com/office/drawing/2014/main" id="{5F3FB9B9-D883-304C-BA2B-365242877EC7}"/>
              </a:ext>
            </a:extLst>
          </p:cNvPr>
          <p:cNvPicPr>
            <a:picLocks noChangeAspect="1"/>
          </p:cNvPicPr>
          <p:nvPr/>
        </p:nvPicPr>
        <p:blipFill>
          <a:blip r:embed="rId5"/>
          <a:stretch>
            <a:fillRect/>
          </a:stretch>
        </p:blipFill>
        <p:spPr>
          <a:xfrm>
            <a:off x="445973" y="453724"/>
            <a:ext cx="4832930" cy="1438640"/>
          </a:xfrm>
          <a:prstGeom prst="rect">
            <a:avLst/>
          </a:prstGeom>
        </p:spPr>
      </p:pic>
      <p:pic>
        <p:nvPicPr>
          <p:cNvPr id="10" name="Picture 9">
            <a:extLst>
              <a:ext uri="{FF2B5EF4-FFF2-40B4-BE49-F238E27FC236}">
                <a16:creationId xmlns:a16="http://schemas.microsoft.com/office/drawing/2014/main" id="{93B38060-A26B-E649-9CC3-F539174D0F58}"/>
              </a:ext>
            </a:extLst>
          </p:cNvPr>
          <p:cNvPicPr>
            <a:picLocks noChangeAspect="1"/>
          </p:cNvPicPr>
          <p:nvPr/>
        </p:nvPicPr>
        <p:blipFill>
          <a:blip r:embed="rId6"/>
          <a:stretch>
            <a:fillRect/>
          </a:stretch>
        </p:blipFill>
        <p:spPr>
          <a:xfrm>
            <a:off x="445973" y="5140599"/>
            <a:ext cx="4364053" cy="609443"/>
          </a:xfrm>
          <a:prstGeom prst="rect">
            <a:avLst/>
          </a:prstGeom>
        </p:spPr>
      </p:pic>
    </p:spTree>
    <p:extLst>
      <p:ext uri="{BB962C8B-B14F-4D97-AF65-F5344CB8AC3E}">
        <p14:creationId xmlns:p14="http://schemas.microsoft.com/office/powerpoint/2010/main" val="3940780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77618" y="125955"/>
            <a:ext cx="7860146" cy="905876"/>
          </a:xfrm>
        </p:spPr>
        <p:txBody>
          <a:bodyPr>
            <a:normAutofit/>
          </a:bodyPr>
          <a:lstStyle/>
          <a:p>
            <a:pPr algn="ctr"/>
            <a:r>
              <a:rPr lang="de-DE" sz="2400" b="1" dirty="0" err="1">
                <a:solidFill>
                  <a:schemeClr val="bg1"/>
                </a:solidFill>
              </a:rPr>
              <a:t>Gapp</a:t>
            </a:r>
            <a:r>
              <a:rPr lang="de-DE" sz="2400" b="1" dirty="0">
                <a:solidFill>
                  <a:schemeClr val="bg1"/>
                </a:solidFill>
              </a:rPr>
              <a:t> </a:t>
            </a:r>
            <a:r>
              <a:rPr lang="de-DE" sz="2400" b="1" dirty="0" err="1">
                <a:solidFill>
                  <a:schemeClr val="bg1"/>
                </a:solidFill>
              </a:rPr>
              <a:t>exchanges</a:t>
            </a:r>
            <a:r>
              <a:rPr lang="de-DE" sz="2400" b="1" dirty="0">
                <a:solidFill>
                  <a:schemeClr val="bg1"/>
                </a:solidFill>
              </a:rPr>
              <a:t> </a:t>
            </a:r>
            <a:r>
              <a:rPr lang="de-DE" sz="2400" b="1" dirty="0" err="1">
                <a:solidFill>
                  <a:schemeClr val="bg1"/>
                </a:solidFill>
              </a:rPr>
              <a:t>are</a:t>
            </a:r>
            <a:r>
              <a:rPr lang="de-DE" sz="2400" b="1" dirty="0">
                <a:solidFill>
                  <a:schemeClr val="bg1"/>
                </a:solidFill>
              </a:rPr>
              <a:t>: </a:t>
            </a:r>
          </a:p>
        </p:txBody>
      </p:sp>
      <p:grpSp>
        <p:nvGrpSpPr>
          <p:cNvPr id="7" name="Group 6">
            <a:extLst>
              <a:ext uri="{FF2B5EF4-FFF2-40B4-BE49-F238E27FC236}">
                <a16:creationId xmlns:a16="http://schemas.microsoft.com/office/drawing/2014/main" id="{05E961BA-3607-3243-8534-9D190ECD5281}"/>
              </a:ext>
            </a:extLst>
          </p:cNvPr>
          <p:cNvGrpSpPr/>
          <p:nvPr/>
        </p:nvGrpSpPr>
        <p:grpSpPr>
          <a:xfrm>
            <a:off x="248801" y="1584213"/>
            <a:ext cx="2084051" cy="2022156"/>
            <a:chOff x="916858" y="3763651"/>
            <a:chExt cx="2632283" cy="2472936"/>
          </a:xfrm>
        </p:grpSpPr>
        <p:sp>
          <p:nvSpPr>
            <p:cNvPr id="8" name="Ellipse 15">
              <a:extLst>
                <a:ext uri="{FF2B5EF4-FFF2-40B4-BE49-F238E27FC236}">
                  <a16:creationId xmlns:a16="http://schemas.microsoft.com/office/drawing/2014/main" id="{1AEE437A-5734-A843-B46E-B4EFE0CF35FE}"/>
                </a:ext>
              </a:extLst>
            </p:cNvPr>
            <p:cNvSpPr/>
            <p:nvPr/>
          </p:nvSpPr>
          <p:spPr>
            <a:xfrm>
              <a:off x="916858" y="3763651"/>
              <a:ext cx="2628091" cy="2472936"/>
            </a:xfrm>
            <a:prstGeom prst="ellipse">
              <a:avLst/>
            </a:prstGeom>
            <a:solidFill>
              <a:schemeClr val="accent1"/>
            </a:solidFill>
            <a:ln w="127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9" name="Rectangle 8">
              <a:extLst>
                <a:ext uri="{FF2B5EF4-FFF2-40B4-BE49-F238E27FC236}">
                  <a16:creationId xmlns:a16="http://schemas.microsoft.com/office/drawing/2014/main" id="{6C48F573-E351-E14A-8A45-5A4A47A93FD7}"/>
                </a:ext>
              </a:extLst>
            </p:cNvPr>
            <p:cNvSpPr/>
            <p:nvPr/>
          </p:nvSpPr>
          <p:spPr>
            <a:xfrm>
              <a:off x="1988753" y="3988130"/>
              <a:ext cx="484305" cy="508121"/>
            </a:xfrm>
            <a:prstGeom prst="rect">
              <a:avLst/>
            </a:prstGeom>
          </p:spPr>
          <p:txBody>
            <a:bodyPr wrap="none">
              <a:spAutoFit/>
            </a:bodyPr>
            <a:lstStyle/>
            <a:p>
              <a:pPr algn="ctr"/>
              <a:r>
                <a:rPr lang="de-DE" sz="2100" b="1" cap="all" dirty="0">
                  <a:solidFill>
                    <a:schemeClr val="bg1"/>
                  </a:solidFill>
                  <a:latin typeface="+mj-lt"/>
                </a:rPr>
                <a:t>1.</a:t>
              </a:r>
            </a:p>
          </p:txBody>
        </p:sp>
        <p:sp>
          <p:nvSpPr>
            <p:cNvPr id="10" name="TextBox 9">
              <a:extLst>
                <a:ext uri="{FF2B5EF4-FFF2-40B4-BE49-F238E27FC236}">
                  <a16:creationId xmlns:a16="http://schemas.microsoft.com/office/drawing/2014/main" id="{DA8CDFE9-31B3-5A47-A329-F1FC6334B6A8}"/>
                </a:ext>
              </a:extLst>
            </p:cNvPr>
            <p:cNvSpPr txBox="1"/>
            <p:nvPr/>
          </p:nvSpPr>
          <p:spPr>
            <a:xfrm>
              <a:off x="916858" y="4391074"/>
              <a:ext cx="2632283" cy="1016243"/>
            </a:xfrm>
            <a:prstGeom prst="rect">
              <a:avLst/>
            </a:prstGeom>
            <a:noFill/>
          </p:spPr>
          <p:txBody>
            <a:bodyPr wrap="square" rtlCol="0">
              <a:spAutoFit/>
            </a:bodyPr>
            <a:lstStyle/>
            <a:p>
              <a:pPr algn="ctr"/>
              <a:r>
                <a:rPr lang="en-US" sz="1600" b="1" cap="all" dirty="0">
                  <a:latin typeface="Verdana" panose="020B0604030504040204" pitchFamily="34" charset="0"/>
                  <a:ea typeface="Verdana" panose="020B0604030504040204" pitchFamily="34" charset="0"/>
                </a:rPr>
                <a:t>Immersive, and educational </a:t>
              </a:r>
            </a:p>
          </p:txBody>
        </p:sp>
      </p:grpSp>
      <p:grpSp>
        <p:nvGrpSpPr>
          <p:cNvPr id="11" name="Group 10">
            <a:extLst>
              <a:ext uri="{FF2B5EF4-FFF2-40B4-BE49-F238E27FC236}">
                <a16:creationId xmlns:a16="http://schemas.microsoft.com/office/drawing/2014/main" id="{B9EEE5CF-0952-0A4E-B223-6DAA9D91C7CC}"/>
              </a:ext>
            </a:extLst>
          </p:cNvPr>
          <p:cNvGrpSpPr/>
          <p:nvPr/>
        </p:nvGrpSpPr>
        <p:grpSpPr>
          <a:xfrm>
            <a:off x="719326" y="3910426"/>
            <a:ext cx="2355154" cy="2205329"/>
            <a:chOff x="2941792" y="1640762"/>
            <a:chExt cx="2628092" cy="2555873"/>
          </a:xfrm>
        </p:grpSpPr>
        <p:grpSp>
          <p:nvGrpSpPr>
            <p:cNvPr id="12" name="Gruppieren 21">
              <a:extLst>
                <a:ext uri="{FF2B5EF4-FFF2-40B4-BE49-F238E27FC236}">
                  <a16:creationId xmlns:a16="http://schemas.microsoft.com/office/drawing/2014/main" id="{631CF818-2D83-284F-939F-242BA63E0D3B}"/>
                </a:ext>
              </a:extLst>
            </p:cNvPr>
            <p:cNvGrpSpPr/>
            <p:nvPr/>
          </p:nvGrpSpPr>
          <p:grpSpPr>
            <a:xfrm>
              <a:off x="2941792" y="1640762"/>
              <a:ext cx="2628091" cy="2555873"/>
              <a:chOff x="2123728" y="3295275"/>
              <a:chExt cx="2375744" cy="2353522"/>
            </a:xfrm>
          </p:grpSpPr>
          <p:sp>
            <p:nvSpPr>
              <p:cNvPr id="15" name="Ellipse 11">
                <a:extLst>
                  <a:ext uri="{FF2B5EF4-FFF2-40B4-BE49-F238E27FC236}">
                    <a16:creationId xmlns:a16="http://schemas.microsoft.com/office/drawing/2014/main" id="{6D51F414-BF9C-584D-BE34-C0D5EBCCD5B9}"/>
                  </a:ext>
                </a:extLst>
              </p:cNvPr>
              <p:cNvSpPr/>
              <p:nvPr/>
            </p:nvSpPr>
            <p:spPr>
              <a:xfrm>
                <a:off x="2123728" y="3295275"/>
                <a:ext cx="2375744" cy="2353522"/>
              </a:xfrm>
              <a:prstGeom prst="ellipse">
                <a:avLst/>
              </a:prstGeom>
              <a:solidFill>
                <a:srgbClr val="EB6400"/>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b="1" dirty="0">
                  <a:solidFill>
                    <a:schemeClr val="bg1"/>
                  </a:solidFill>
                </a:endParaRPr>
              </a:p>
            </p:txBody>
          </p:sp>
          <p:sp>
            <p:nvSpPr>
              <p:cNvPr id="16" name="Textfeld 14">
                <a:extLst>
                  <a:ext uri="{FF2B5EF4-FFF2-40B4-BE49-F238E27FC236}">
                    <a16:creationId xmlns:a16="http://schemas.microsoft.com/office/drawing/2014/main" id="{6F7563E2-D183-7742-A181-BF00078AFA34}"/>
                  </a:ext>
                </a:extLst>
              </p:cNvPr>
              <p:cNvSpPr txBox="1"/>
              <p:nvPr/>
            </p:nvSpPr>
            <p:spPr>
              <a:xfrm>
                <a:off x="2391381" y="4458706"/>
                <a:ext cx="1852870" cy="160123"/>
              </a:xfrm>
              <a:prstGeom prst="rect">
                <a:avLst/>
              </a:prstGeom>
              <a:noFill/>
            </p:spPr>
            <p:txBody>
              <a:bodyPr wrap="square" rtlCol="0">
                <a:spAutoFit/>
              </a:bodyPr>
              <a:lstStyle/>
              <a:p>
                <a:pPr algn="ctr"/>
                <a:endParaRPr lang="de-DE" sz="375" dirty="0">
                  <a:latin typeface="+mj-lt"/>
                </a:endParaRPr>
              </a:p>
            </p:txBody>
          </p:sp>
        </p:grpSp>
        <p:sp>
          <p:nvSpPr>
            <p:cNvPr id="13" name="TextBox 12">
              <a:extLst>
                <a:ext uri="{FF2B5EF4-FFF2-40B4-BE49-F238E27FC236}">
                  <a16:creationId xmlns:a16="http://schemas.microsoft.com/office/drawing/2014/main" id="{27BF46CB-66ED-6048-B790-FE67800B7983}"/>
                </a:ext>
              </a:extLst>
            </p:cNvPr>
            <p:cNvSpPr txBox="1"/>
            <p:nvPr/>
          </p:nvSpPr>
          <p:spPr>
            <a:xfrm>
              <a:off x="4009127" y="1749591"/>
              <a:ext cx="532511" cy="802572"/>
            </a:xfrm>
            <a:prstGeom prst="rect">
              <a:avLst/>
            </a:prstGeom>
            <a:noFill/>
          </p:spPr>
          <p:txBody>
            <a:bodyPr wrap="square" rtlCol="0">
              <a:spAutoFit/>
            </a:bodyPr>
            <a:lstStyle/>
            <a:p>
              <a:r>
                <a:rPr lang="de-DE" sz="2100" b="1" cap="all" dirty="0">
                  <a:solidFill>
                    <a:schemeClr val="bg1"/>
                  </a:solidFill>
                  <a:latin typeface="+mj-lt"/>
                </a:rPr>
                <a:t>2.</a:t>
              </a:r>
            </a:p>
            <a:p>
              <a:endParaRPr lang="en-US" b="1" dirty="0">
                <a:latin typeface="Goethe FF Clan" panose="02010506030101020104" pitchFamily="2" charset="77"/>
              </a:endParaRPr>
            </a:p>
          </p:txBody>
        </p:sp>
        <p:sp>
          <p:nvSpPr>
            <p:cNvPr id="14" name="TextBox 13">
              <a:extLst>
                <a:ext uri="{FF2B5EF4-FFF2-40B4-BE49-F238E27FC236}">
                  <a16:creationId xmlns:a16="http://schemas.microsoft.com/office/drawing/2014/main" id="{3967A082-537A-8F4F-8D1C-7BAC4E0A3AB2}"/>
                </a:ext>
              </a:extLst>
            </p:cNvPr>
            <p:cNvSpPr txBox="1"/>
            <p:nvPr/>
          </p:nvSpPr>
          <p:spPr>
            <a:xfrm>
              <a:off x="2941792" y="2755649"/>
              <a:ext cx="2628092" cy="356699"/>
            </a:xfrm>
            <a:prstGeom prst="rect">
              <a:avLst/>
            </a:prstGeom>
            <a:noFill/>
          </p:spPr>
          <p:txBody>
            <a:bodyPr wrap="square" rtlCol="0">
              <a:spAutoFit/>
            </a:bodyPr>
            <a:lstStyle/>
            <a:p>
              <a:pPr marL="0" lvl="1" algn="ctr"/>
              <a:r>
                <a:rPr lang="en-US" sz="1400" b="1" cap="all" dirty="0">
                  <a:latin typeface="Verdana" panose="020B0604030504040204" pitchFamily="34" charset="0"/>
                  <a:ea typeface="Verdana" panose="020B0604030504040204" pitchFamily="34" charset="0"/>
                </a:rPr>
                <a:t>Led by teachers</a:t>
              </a:r>
            </a:p>
          </p:txBody>
        </p:sp>
      </p:grpSp>
      <p:grpSp>
        <p:nvGrpSpPr>
          <p:cNvPr id="17" name="Group 16">
            <a:extLst>
              <a:ext uri="{FF2B5EF4-FFF2-40B4-BE49-F238E27FC236}">
                <a16:creationId xmlns:a16="http://schemas.microsoft.com/office/drawing/2014/main" id="{B71CBA11-7C94-E14E-B30E-AD264E4DB08B}"/>
              </a:ext>
            </a:extLst>
          </p:cNvPr>
          <p:cNvGrpSpPr/>
          <p:nvPr/>
        </p:nvGrpSpPr>
        <p:grpSpPr>
          <a:xfrm>
            <a:off x="3634087" y="4313209"/>
            <a:ext cx="2395431" cy="2171398"/>
            <a:chOff x="5516191" y="3448440"/>
            <a:chExt cx="2628090" cy="2555873"/>
          </a:xfrm>
        </p:grpSpPr>
        <p:sp>
          <p:nvSpPr>
            <p:cNvPr id="18" name="Ellipse 8">
              <a:extLst>
                <a:ext uri="{FF2B5EF4-FFF2-40B4-BE49-F238E27FC236}">
                  <a16:creationId xmlns:a16="http://schemas.microsoft.com/office/drawing/2014/main" id="{8F3EC5CD-DD38-7347-98AE-70F8369DAA08}"/>
                </a:ext>
              </a:extLst>
            </p:cNvPr>
            <p:cNvSpPr/>
            <p:nvPr/>
          </p:nvSpPr>
          <p:spPr>
            <a:xfrm>
              <a:off x="5516191" y="3448440"/>
              <a:ext cx="2628090" cy="2555873"/>
            </a:xfrm>
            <a:prstGeom prst="ellipse">
              <a:avLst/>
            </a:prstGeom>
            <a:solidFill>
              <a:schemeClr val="accent4"/>
            </a:solidFill>
            <a:ln w="12700">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19" name="Rectangle 18">
              <a:extLst>
                <a:ext uri="{FF2B5EF4-FFF2-40B4-BE49-F238E27FC236}">
                  <a16:creationId xmlns:a16="http://schemas.microsoft.com/office/drawing/2014/main" id="{5F90EC96-26DE-4948-AA8B-1C17A16625E3}"/>
                </a:ext>
              </a:extLst>
            </p:cNvPr>
            <p:cNvSpPr/>
            <p:nvPr/>
          </p:nvSpPr>
          <p:spPr>
            <a:xfrm>
              <a:off x="6541737" y="3543356"/>
              <a:ext cx="482428" cy="528944"/>
            </a:xfrm>
            <a:prstGeom prst="rect">
              <a:avLst/>
            </a:prstGeom>
          </p:spPr>
          <p:txBody>
            <a:bodyPr wrap="none">
              <a:spAutoFit/>
            </a:bodyPr>
            <a:lstStyle/>
            <a:p>
              <a:pPr algn="ctr"/>
              <a:r>
                <a:rPr lang="de-DE" sz="2100" b="1" cap="all" dirty="0">
                  <a:solidFill>
                    <a:schemeClr val="bg1"/>
                  </a:solidFill>
                  <a:latin typeface="+mj-lt"/>
                </a:rPr>
                <a:t>3.</a:t>
              </a:r>
            </a:p>
          </p:txBody>
        </p:sp>
        <p:sp>
          <p:nvSpPr>
            <p:cNvPr id="20" name="TextBox 19">
              <a:extLst>
                <a:ext uri="{FF2B5EF4-FFF2-40B4-BE49-F238E27FC236}">
                  <a16:creationId xmlns:a16="http://schemas.microsoft.com/office/drawing/2014/main" id="{1E9CAD46-C533-2C49-AD70-5AE4475E493F}"/>
                </a:ext>
              </a:extLst>
            </p:cNvPr>
            <p:cNvSpPr txBox="1"/>
            <p:nvPr/>
          </p:nvSpPr>
          <p:spPr>
            <a:xfrm>
              <a:off x="5819273" y="4056070"/>
              <a:ext cx="2021926" cy="1485317"/>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rPr>
                <a:t>Embedded in long-term</a:t>
              </a:r>
              <a:br>
                <a:rPr lang="en-US" sz="1600" b="1" dirty="0">
                  <a:latin typeface="Verdana" panose="020B0604030504040204" pitchFamily="34" charset="0"/>
                  <a:ea typeface="Verdana" panose="020B0604030504040204" pitchFamily="34" charset="0"/>
                </a:rPr>
              </a:br>
              <a:r>
                <a:rPr lang="en-US" sz="1600" b="1" dirty="0">
                  <a:latin typeface="Verdana" panose="020B0604030504040204" pitchFamily="34" charset="0"/>
                  <a:ea typeface="Verdana" panose="020B0604030504040204" pitchFamily="34" charset="0"/>
                </a:rPr>
                <a:t>school partnerships</a:t>
              </a:r>
            </a:p>
            <a:p>
              <a:pPr algn="ctr"/>
              <a:endParaRPr lang="en-US" sz="1200" b="1" cap="all" dirty="0">
                <a:latin typeface="+mj-lt"/>
              </a:endParaRPr>
            </a:p>
          </p:txBody>
        </p:sp>
      </p:grpSp>
      <p:grpSp>
        <p:nvGrpSpPr>
          <p:cNvPr id="21" name="Group 20">
            <a:extLst>
              <a:ext uri="{FF2B5EF4-FFF2-40B4-BE49-F238E27FC236}">
                <a16:creationId xmlns:a16="http://schemas.microsoft.com/office/drawing/2014/main" id="{0DB4C46D-D1D4-6648-B159-575D1FCA2194}"/>
              </a:ext>
            </a:extLst>
          </p:cNvPr>
          <p:cNvGrpSpPr/>
          <p:nvPr/>
        </p:nvGrpSpPr>
        <p:grpSpPr>
          <a:xfrm>
            <a:off x="6197044" y="4393847"/>
            <a:ext cx="2836004" cy="2280291"/>
            <a:chOff x="7821960" y="1434931"/>
            <a:chExt cx="2773399" cy="2555872"/>
          </a:xfrm>
        </p:grpSpPr>
        <p:sp>
          <p:nvSpPr>
            <p:cNvPr id="22" name="Ellipse 23">
              <a:extLst>
                <a:ext uri="{FF2B5EF4-FFF2-40B4-BE49-F238E27FC236}">
                  <a16:creationId xmlns:a16="http://schemas.microsoft.com/office/drawing/2014/main" id="{17DEC255-4DB2-FD4B-A6A6-A2C942BFEEF8}"/>
                </a:ext>
              </a:extLst>
            </p:cNvPr>
            <p:cNvSpPr/>
            <p:nvPr/>
          </p:nvSpPr>
          <p:spPr>
            <a:xfrm>
              <a:off x="7905558" y="1434931"/>
              <a:ext cx="2628090" cy="2555872"/>
            </a:xfrm>
            <a:prstGeom prst="ellipse">
              <a:avLst/>
            </a:prstGeom>
            <a:solidFill>
              <a:schemeClr val="bg2"/>
            </a:solidFill>
            <a:ln w="127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23" name="Rectangle 22">
              <a:extLst>
                <a:ext uri="{FF2B5EF4-FFF2-40B4-BE49-F238E27FC236}">
                  <a16:creationId xmlns:a16="http://schemas.microsoft.com/office/drawing/2014/main" id="{2A402931-E316-0544-BD09-D5FF4267DEB3}"/>
                </a:ext>
              </a:extLst>
            </p:cNvPr>
            <p:cNvSpPr/>
            <p:nvPr/>
          </p:nvSpPr>
          <p:spPr>
            <a:xfrm>
              <a:off x="8969641" y="1520750"/>
              <a:ext cx="478037" cy="528944"/>
            </a:xfrm>
            <a:prstGeom prst="rect">
              <a:avLst/>
            </a:prstGeom>
          </p:spPr>
          <p:txBody>
            <a:bodyPr wrap="none">
              <a:spAutoFit/>
            </a:bodyPr>
            <a:lstStyle/>
            <a:p>
              <a:pPr algn="ctr"/>
              <a:r>
                <a:rPr lang="de-DE" sz="2100" b="1" cap="all" dirty="0">
                  <a:solidFill>
                    <a:schemeClr val="bg1"/>
                  </a:solidFill>
                  <a:latin typeface="+mj-lt"/>
                </a:rPr>
                <a:t>4.</a:t>
              </a:r>
            </a:p>
          </p:txBody>
        </p:sp>
        <p:sp>
          <p:nvSpPr>
            <p:cNvPr id="24" name="TextBox 23">
              <a:extLst>
                <a:ext uri="{FF2B5EF4-FFF2-40B4-BE49-F238E27FC236}">
                  <a16:creationId xmlns:a16="http://schemas.microsoft.com/office/drawing/2014/main" id="{9DA70926-3EAA-A043-87D9-E0CF85B97C1E}"/>
                </a:ext>
              </a:extLst>
            </p:cNvPr>
            <p:cNvSpPr txBox="1"/>
            <p:nvPr/>
          </p:nvSpPr>
          <p:spPr>
            <a:xfrm>
              <a:off x="7821960" y="2049694"/>
              <a:ext cx="2773399" cy="1527005"/>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rPr>
                <a:t>Valuable for schools with</a:t>
              </a:r>
              <a:br>
                <a:rPr lang="en-US" sz="1600" b="1" dirty="0">
                  <a:latin typeface="Verdana" panose="020B0604030504040204" pitchFamily="34" charset="0"/>
                  <a:ea typeface="Verdana" panose="020B0604030504040204" pitchFamily="34" charset="0"/>
                </a:rPr>
              </a:br>
              <a:r>
                <a:rPr lang="en-US" sz="1600" b="1" dirty="0">
                  <a:latin typeface="Verdana" panose="020B0604030504040204" pitchFamily="34" charset="0"/>
                  <a:ea typeface="Verdana" panose="020B0604030504040204" pitchFamily="34" charset="0"/>
                </a:rPr>
                <a:t>and without German programs</a:t>
              </a:r>
            </a:p>
            <a:p>
              <a:pPr algn="ctr"/>
              <a:endParaRPr lang="en-US" sz="1200" b="1" cap="all" dirty="0">
                <a:latin typeface="+mj-lt"/>
              </a:endParaRPr>
            </a:p>
          </p:txBody>
        </p:sp>
      </p:gr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995" y="1148457"/>
            <a:ext cx="5750667" cy="2655812"/>
          </a:xfrm>
          <a:prstGeom prst="rect">
            <a:avLst/>
          </a:prstGeom>
        </p:spPr>
      </p:pic>
    </p:spTree>
    <p:extLst>
      <p:ext uri="{BB962C8B-B14F-4D97-AF65-F5344CB8AC3E}">
        <p14:creationId xmlns:p14="http://schemas.microsoft.com/office/powerpoint/2010/main" val="294274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Inhaltsplatzhalter 3"/>
          <p:cNvSpPr>
            <a:spLocks noGrp="1"/>
          </p:cNvSpPr>
          <p:nvPr>
            <p:ph idx="1"/>
          </p:nvPr>
        </p:nvSpPr>
        <p:spPr>
          <a:xfrm>
            <a:off x="448036" y="1419226"/>
            <a:ext cx="3699472" cy="4682526"/>
          </a:xfrm>
        </p:spPr>
        <p:txBody>
          <a:bodyPr>
            <a:normAutofit fontScale="40000" lnSpcReduction="20000"/>
          </a:bodyPr>
          <a:lstStyle/>
          <a:p>
            <a:pPr fontAlgn="base"/>
            <a:r>
              <a:rPr lang="en-US" sz="4000" dirty="0">
                <a:solidFill>
                  <a:schemeClr val="bg1"/>
                </a:solidFill>
              </a:rPr>
              <a:t>Gain global perspective and intercultural understanding</a:t>
            </a:r>
          </a:p>
          <a:p>
            <a:pPr marL="0" indent="0" fontAlgn="base">
              <a:buNone/>
            </a:pPr>
            <a:endParaRPr lang="en-US" sz="4000" dirty="0">
              <a:solidFill>
                <a:schemeClr val="bg1"/>
              </a:solidFill>
            </a:endParaRPr>
          </a:p>
          <a:p>
            <a:pPr fontAlgn="base"/>
            <a:r>
              <a:rPr lang="en-US" sz="4000" dirty="0">
                <a:solidFill>
                  <a:schemeClr val="bg1"/>
                </a:solidFill>
              </a:rPr>
              <a:t>Experience the </a:t>
            </a:r>
            <a:r>
              <a:rPr lang="en-US" sz="4000" i="1" dirty="0">
                <a:solidFill>
                  <a:schemeClr val="bg1"/>
                </a:solidFill>
              </a:rPr>
              <a:t>real</a:t>
            </a:r>
            <a:r>
              <a:rPr lang="en-US" sz="4000" dirty="0">
                <a:solidFill>
                  <a:schemeClr val="bg1"/>
                </a:solidFill>
              </a:rPr>
              <a:t> Germany</a:t>
            </a:r>
          </a:p>
          <a:p>
            <a:pPr marL="0" indent="0" fontAlgn="base">
              <a:buNone/>
            </a:pPr>
            <a:endParaRPr lang="en-US" sz="4000" dirty="0">
              <a:solidFill>
                <a:schemeClr val="bg1"/>
              </a:solidFill>
            </a:endParaRPr>
          </a:p>
          <a:p>
            <a:pPr fontAlgn="base"/>
            <a:r>
              <a:rPr lang="en-US" sz="4000" dirty="0">
                <a:solidFill>
                  <a:schemeClr val="bg1"/>
                </a:solidFill>
              </a:rPr>
              <a:t>Boost German language skills</a:t>
            </a:r>
          </a:p>
          <a:p>
            <a:pPr marL="0" indent="0" fontAlgn="base">
              <a:buNone/>
            </a:pPr>
            <a:endParaRPr lang="en-US" sz="4000" dirty="0">
              <a:solidFill>
                <a:schemeClr val="bg1"/>
              </a:solidFill>
            </a:endParaRPr>
          </a:p>
          <a:p>
            <a:pPr fontAlgn="base"/>
            <a:r>
              <a:rPr lang="en-US" sz="4000" dirty="0">
                <a:solidFill>
                  <a:schemeClr val="bg1"/>
                </a:solidFill>
              </a:rPr>
              <a:t>Develop leadership, confidence,</a:t>
            </a:r>
            <a:br>
              <a:rPr lang="en-US" sz="4000" dirty="0">
                <a:solidFill>
                  <a:schemeClr val="bg1"/>
                </a:solidFill>
              </a:rPr>
            </a:br>
            <a:r>
              <a:rPr lang="en-US" sz="4000" dirty="0">
                <a:solidFill>
                  <a:schemeClr val="bg1"/>
                </a:solidFill>
              </a:rPr>
              <a:t>and independence</a:t>
            </a:r>
          </a:p>
          <a:p>
            <a:pPr marL="0" indent="0" fontAlgn="base">
              <a:buNone/>
            </a:pPr>
            <a:endParaRPr lang="en-US" sz="4000" dirty="0">
              <a:solidFill>
                <a:schemeClr val="bg1"/>
              </a:solidFill>
            </a:endParaRPr>
          </a:p>
          <a:p>
            <a:pPr fontAlgn="base"/>
            <a:r>
              <a:rPr lang="en-US" sz="4000" dirty="0">
                <a:solidFill>
                  <a:schemeClr val="bg1"/>
                </a:solidFill>
              </a:rPr>
              <a:t>Form lifelong friendships</a:t>
            </a:r>
          </a:p>
          <a:p>
            <a:pPr fontAlgn="base"/>
            <a:r>
              <a:rPr lang="en-US" sz="4000" dirty="0">
                <a:solidFill>
                  <a:schemeClr val="bg1"/>
                </a:solidFill>
              </a:rPr>
              <a:t>Have fun!</a:t>
            </a:r>
          </a:p>
          <a:p>
            <a:pPr marL="0" indent="0">
              <a:buNone/>
            </a:pPr>
            <a:endParaRPr lang="de-DE" sz="1600" b="1" dirty="0">
              <a:solidFill>
                <a:schemeClr val="bg1"/>
              </a:solidFill>
            </a:endParaRPr>
          </a:p>
        </p:txBody>
      </p:sp>
      <p:sp>
        <p:nvSpPr>
          <p:cNvPr id="6" name="Foliennummernplatzhalter 5"/>
          <p:cNvSpPr>
            <a:spLocks noGrp="1"/>
          </p:cNvSpPr>
          <p:nvPr>
            <p:ph type="sldNum" sz="quarter" idx="12"/>
          </p:nvPr>
        </p:nvSpPr>
        <p:spPr/>
        <p:txBody>
          <a:bodyPr/>
          <a:lstStyle/>
          <a:p>
            <a:fld id="{44191405-CE64-455B-8CE4-BAEDB82C984A}" type="slidenum">
              <a:rPr lang="de-DE" smtClean="0"/>
              <a:pPr/>
              <a:t>11</a:t>
            </a:fld>
            <a:endParaRPr lang="de-DE"/>
          </a:p>
        </p:txBody>
      </p:sp>
      <p:sp>
        <p:nvSpPr>
          <p:cNvPr id="9" name="Textfeld 8"/>
          <p:cNvSpPr txBox="1"/>
          <p:nvPr/>
        </p:nvSpPr>
        <p:spPr>
          <a:xfrm>
            <a:off x="342900" y="379222"/>
            <a:ext cx="4873925" cy="377026"/>
          </a:xfrm>
          <a:prstGeom prst="rect">
            <a:avLst/>
          </a:prstGeom>
          <a:noFill/>
        </p:spPr>
        <p:txBody>
          <a:bodyPr wrap="square" rtlCol="0">
            <a:spAutoFit/>
          </a:bodyPr>
          <a:lstStyle/>
          <a:p>
            <a:pPr algn="l">
              <a:lnSpc>
                <a:spcPct val="114000"/>
              </a:lnSpc>
            </a:pPr>
            <a:r>
              <a:rPr lang="de-DE" b="1" dirty="0">
                <a:solidFill>
                  <a:schemeClr val="bg1"/>
                </a:solidFill>
                <a:latin typeface="Verdana" panose="020B0604030504040204" pitchFamily="34" charset="0"/>
                <a:ea typeface="Verdana" panose="020B0604030504040204" pitchFamily="34" charset="0"/>
              </a:rPr>
              <a:t>OUTCOMES FOR STUDENTS</a:t>
            </a:r>
          </a:p>
        </p:txBody>
      </p:sp>
      <p:pic>
        <p:nvPicPr>
          <p:cNvPr id="11" name="Bildplatzhalter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6938" r="26938"/>
          <a:stretch>
            <a:fillRect/>
          </a:stretch>
        </p:blipFill>
        <p:spPr>
          <a:xfrm>
            <a:off x="4581525" y="0"/>
            <a:ext cx="4562475" cy="6858000"/>
          </a:xfrm>
        </p:spPr>
      </p:pic>
    </p:spTree>
    <p:extLst>
      <p:ext uri="{BB962C8B-B14F-4D97-AF65-F5344CB8AC3E}">
        <p14:creationId xmlns:p14="http://schemas.microsoft.com/office/powerpoint/2010/main" val="318107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Inhaltsplatzhalter 3"/>
          <p:cNvSpPr>
            <a:spLocks noGrp="1"/>
          </p:cNvSpPr>
          <p:nvPr>
            <p:ph idx="1"/>
          </p:nvPr>
        </p:nvSpPr>
        <p:spPr>
          <a:xfrm>
            <a:off x="441387" y="1435262"/>
            <a:ext cx="3699472" cy="3987475"/>
          </a:xfrm>
        </p:spPr>
        <p:txBody>
          <a:bodyPr>
            <a:normAutofit fontScale="92500"/>
          </a:bodyPr>
          <a:lstStyle/>
          <a:p>
            <a:pPr fontAlgn="base"/>
            <a:r>
              <a:rPr lang="en-US" dirty="0">
                <a:solidFill>
                  <a:schemeClr val="bg1"/>
                </a:solidFill>
              </a:rPr>
              <a:t>Strengthen German programs</a:t>
            </a:r>
          </a:p>
          <a:p>
            <a:pPr marL="0" indent="0" fontAlgn="base">
              <a:buNone/>
            </a:pPr>
            <a:endParaRPr lang="en-US" dirty="0">
              <a:solidFill>
                <a:schemeClr val="bg1"/>
              </a:solidFill>
            </a:endParaRPr>
          </a:p>
          <a:p>
            <a:pPr fontAlgn="base"/>
            <a:r>
              <a:rPr lang="en-US" dirty="0">
                <a:solidFill>
                  <a:schemeClr val="bg1"/>
                </a:solidFill>
              </a:rPr>
              <a:t>Build community</a:t>
            </a:r>
          </a:p>
          <a:p>
            <a:pPr marL="0" indent="0" fontAlgn="base">
              <a:buNone/>
            </a:pPr>
            <a:endParaRPr lang="en-US" dirty="0">
              <a:solidFill>
                <a:schemeClr val="bg1"/>
              </a:solidFill>
            </a:endParaRPr>
          </a:p>
          <a:p>
            <a:pPr fontAlgn="base"/>
            <a:r>
              <a:rPr lang="en-US" dirty="0">
                <a:solidFill>
                  <a:schemeClr val="bg1"/>
                </a:solidFill>
              </a:rPr>
              <a:t>Gain recognition,</a:t>
            </a:r>
            <a:br>
              <a:rPr lang="en-US" dirty="0">
                <a:solidFill>
                  <a:schemeClr val="bg1"/>
                </a:solidFill>
              </a:rPr>
            </a:br>
            <a:r>
              <a:rPr lang="en-US" dirty="0">
                <a:solidFill>
                  <a:schemeClr val="bg1"/>
                </a:solidFill>
              </a:rPr>
              <a:t>and appreciation</a:t>
            </a:r>
          </a:p>
          <a:p>
            <a:pPr marL="0" indent="0" fontAlgn="base">
              <a:buNone/>
            </a:pPr>
            <a:endParaRPr lang="en-US" dirty="0">
              <a:solidFill>
                <a:schemeClr val="bg1"/>
              </a:solidFill>
            </a:endParaRPr>
          </a:p>
          <a:p>
            <a:pPr fontAlgn="base"/>
            <a:r>
              <a:rPr lang="en-US" dirty="0">
                <a:solidFill>
                  <a:schemeClr val="bg1"/>
                </a:solidFill>
              </a:rPr>
              <a:t> as well as an international partner</a:t>
            </a:r>
          </a:p>
          <a:p>
            <a:pPr marL="0" indent="0" fontAlgn="base">
              <a:buNone/>
            </a:pPr>
            <a:endParaRPr lang="en-US" dirty="0">
              <a:solidFill>
                <a:schemeClr val="bg1"/>
              </a:solidFill>
            </a:endParaRPr>
          </a:p>
          <a:p>
            <a:pPr fontAlgn="base"/>
            <a:r>
              <a:rPr lang="en-US" dirty="0">
                <a:solidFill>
                  <a:schemeClr val="bg1"/>
                </a:solidFill>
              </a:rPr>
              <a:t>Career opportunities</a:t>
            </a:r>
          </a:p>
          <a:p>
            <a:pPr marL="0" indent="0" fontAlgn="base">
              <a:buNone/>
            </a:pPr>
            <a:endParaRPr lang="en-US" sz="1600" dirty="0"/>
          </a:p>
          <a:p>
            <a:pPr marL="0" indent="0">
              <a:buNone/>
            </a:pPr>
            <a:endParaRPr lang="de-DE" sz="1600" b="1" dirty="0">
              <a:solidFill>
                <a:schemeClr val="bg1"/>
              </a:solidFill>
            </a:endParaRPr>
          </a:p>
        </p:txBody>
      </p:sp>
      <p:sp>
        <p:nvSpPr>
          <p:cNvPr id="6" name="Foliennummernplatzhalter 5"/>
          <p:cNvSpPr>
            <a:spLocks noGrp="1"/>
          </p:cNvSpPr>
          <p:nvPr>
            <p:ph type="sldNum" sz="quarter" idx="12"/>
          </p:nvPr>
        </p:nvSpPr>
        <p:spPr/>
        <p:txBody>
          <a:bodyPr/>
          <a:lstStyle/>
          <a:p>
            <a:fld id="{44191405-CE64-455B-8CE4-BAEDB82C984A}" type="slidenum">
              <a:rPr lang="de-DE" smtClean="0"/>
              <a:pPr/>
              <a:t>12</a:t>
            </a:fld>
            <a:endParaRPr lang="de-DE"/>
          </a:p>
        </p:txBody>
      </p:sp>
      <p:sp>
        <p:nvSpPr>
          <p:cNvPr id="9" name="Textfeld 8"/>
          <p:cNvSpPr txBox="1"/>
          <p:nvPr/>
        </p:nvSpPr>
        <p:spPr>
          <a:xfrm>
            <a:off x="314324" y="266850"/>
            <a:ext cx="8010525" cy="692818"/>
          </a:xfrm>
          <a:prstGeom prst="rect">
            <a:avLst/>
          </a:prstGeom>
          <a:noFill/>
        </p:spPr>
        <p:txBody>
          <a:bodyPr wrap="square" rtlCol="0">
            <a:spAutoFit/>
          </a:bodyPr>
          <a:lstStyle/>
          <a:p>
            <a:pPr algn="l">
              <a:lnSpc>
                <a:spcPct val="114000"/>
              </a:lnSpc>
            </a:pPr>
            <a:r>
              <a:rPr lang="de-DE" b="1" dirty="0">
                <a:solidFill>
                  <a:schemeClr val="bg1"/>
                </a:solidFill>
                <a:latin typeface="Verdana" panose="020B0604030504040204" pitchFamily="34" charset="0"/>
                <a:ea typeface="Verdana" panose="020B0604030504040204" pitchFamily="34" charset="0"/>
              </a:rPr>
              <a:t>OUTCOMES FOR TECAHERS &amp; </a:t>
            </a:r>
          </a:p>
          <a:p>
            <a:pPr algn="l">
              <a:lnSpc>
                <a:spcPct val="114000"/>
              </a:lnSpc>
            </a:pPr>
            <a:r>
              <a:rPr lang="de-DE" b="1" dirty="0">
                <a:solidFill>
                  <a:schemeClr val="bg1"/>
                </a:solidFill>
                <a:latin typeface="Verdana" panose="020B0604030504040204" pitchFamily="34" charset="0"/>
                <a:ea typeface="Verdana" panose="020B0604030504040204" pitchFamily="34" charset="0"/>
              </a:rPr>
              <a:t>SCHOOLS</a:t>
            </a:r>
          </a:p>
        </p:txBody>
      </p:sp>
      <p:pic>
        <p:nvPicPr>
          <p:cNvPr id="10" name="Bildplatzhalter 9"/>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796" r="27796"/>
          <a:stretch>
            <a:fillRect/>
          </a:stretch>
        </p:blipFill>
        <p:spPr/>
      </p:pic>
    </p:spTree>
    <p:extLst>
      <p:ext uri="{BB962C8B-B14F-4D97-AF65-F5344CB8AC3E}">
        <p14:creationId xmlns:p14="http://schemas.microsoft.com/office/powerpoint/2010/main" val="337646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6B43C0C-9210-844F-B8E4-8E6961BACF1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907377" y="0"/>
            <a:ext cx="4256087" cy="6227763"/>
          </a:xfrm>
        </p:spPr>
      </p:pic>
      <p:sp>
        <p:nvSpPr>
          <p:cNvPr id="3" name="Content Placeholder 2">
            <a:extLst>
              <a:ext uri="{FF2B5EF4-FFF2-40B4-BE49-F238E27FC236}">
                <a16:creationId xmlns:a16="http://schemas.microsoft.com/office/drawing/2014/main" id="{A9711334-BD15-194E-AD4B-7401C6AF5E41}"/>
              </a:ext>
            </a:extLst>
          </p:cNvPr>
          <p:cNvSpPr>
            <a:spLocks noGrp="1"/>
          </p:cNvSpPr>
          <p:nvPr>
            <p:ph sz="half" idx="1"/>
          </p:nvPr>
        </p:nvSpPr>
        <p:spPr>
          <a:xfrm>
            <a:off x="380374" y="1019742"/>
            <a:ext cx="4191625" cy="4503243"/>
          </a:xfrm>
        </p:spPr>
        <p:txBody>
          <a:bodyPr/>
          <a:lstStyle/>
          <a:p>
            <a:pPr marL="0" indent="0" fontAlgn="base">
              <a:buNone/>
            </a:pPr>
            <a:r>
              <a:rPr lang="en-US" sz="1800" dirty="0"/>
              <a:t>To receive a grant:</a:t>
            </a:r>
          </a:p>
          <a:p>
            <a:pPr marL="0" indent="0" fontAlgn="base">
              <a:buNone/>
            </a:pPr>
            <a:endParaRPr lang="en-US" sz="1800" dirty="0"/>
          </a:p>
          <a:p>
            <a:pPr marL="0" indent="0" fontAlgn="base">
              <a:buNone/>
            </a:pPr>
            <a:r>
              <a:rPr lang="en-US" sz="1800" dirty="0"/>
              <a:t>At minimum, an exchange must include:</a:t>
            </a:r>
          </a:p>
          <a:p>
            <a:pPr marL="0" indent="0" fontAlgn="base">
              <a:buNone/>
            </a:pPr>
            <a:endParaRPr lang="en-US" sz="1800" dirty="0"/>
          </a:p>
          <a:p>
            <a:pPr fontAlgn="base"/>
            <a:r>
              <a:rPr lang="en-US" dirty="0"/>
              <a:t>A 14 day trip to Germany</a:t>
            </a:r>
          </a:p>
          <a:p>
            <a:pPr fontAlgn="base"/>
            <a:r>
              <a:rPr lang="en-US" dirty="0"/>
              <a:t>10 days spent with host families</a:t>
            </a:r>
          </a:p>
          <a:p>
            <a:pPr fontAlgn="base"/>
            <a:r>
              <a:rPr lang="en-US" dirty="0"/>
              <a:t>5 days in school</a:t>
            </a:r>
          </a:p>
          <a:p>
            <a:pPr fontAlgn="base"/>
            <a:r>
              <a:rPr lang="en-US" dirty="0"/>
              <a:t>An exchange-related theme/topic</a:t>
            </a:r>
            <a:br>
              <a:rPr lang="en-US" dirty="0"/>
            </a:br>
            <a:r>
              <a:rPr lang="en-US" dirty="0"/>
              <a:t>for students</a:t>
            </a:r>
          </a:p>
        </p:txBody>
      </p:sp>
      <p:sp>
        <p:nvSpPr>
          <p:cNvPr id="4" name="Title 3">
            <a:extLst>
              <a:ext uri="{FF2B5EF4-FFF2-40B4-BE49-F238E27FC236}">
                <a16:creationId xmlns:a16="http://schemas.microsoft.com/office/drawing/2014/main" id="{59CCCABA-3B68-B548-9FF0-B05B17E8B4A2}"/>
              </a:ext>
            </a:extLst>
          </p:cNvPr>
          <p:cNvSpPr>
            <a:spLocks noGrp="1"/>
          </p:cNvSpPr>
          <p:nvPr>
            <p:ph type="title"/>
          </p:nvPr>
        </p:nvSpPr>
        <p:spPr>
          <a:xfrm>
            <a:off x="138836" y="379886"/>
            <a:ext cx="4191625" cy="319679"/>
          </a:xfrm>
        </p:spPr>
        <p:txBody>
          <a:bodyPr>
            <a:noAutofit/>
          </a:bodyPr>
          <a:lstStyle/>
          <a:p>
            <a:r>
              <a:rPr lang="en-US" sz="2000" dirty="0"/>
              <a:t>GAPP eligibility</a:t>
            </a:r>
          </a:p>
        </p:txBody>
      </p:sp>
      <p:pic>
        <p:nvPicPr>
          <p:cNvPr id="7" name="Picture 6">
            <a:extLst>
              <a:ext uri="{FF2B5EF4-FFF2-40B4-BE49-F238E27FC236}">
                <a16:creationId xmlns:a16="http://schemas.microsoft.com/office/drawing/2014/main" id="{0E70F440-7D73-164D-8A36-3E08DCD8A0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Tree>
    <p:extLst>
      <p:ext uri="{BB962C8B-B14F-4D97-AF65-F5344CB8AC3E}">
        <p14:creationId xmlns:p14="http://schemas.microsoft.com/office/powerpoint/2010/main" val="3589318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97E8A-8395-3545-B3CB-AC17DC345A0B}"/>
              </a:ext>
            </a:extLst>
          </p:cNvPr>
          <p:cNvSpPr>
            <a:spLocks noGrp="1"/>
          </p:cNvSpPr>
          <p:nvPr>
            <p:ph sz="half" idx="1"/>
          </p:nvPr>
        </p:nvSpPr>
        <p:spPr>
          <a:xfrm>
            <a:off x="204915" y="1177378"/>
            <a:ext cx="4191625" cy="4503243"/>
          </a:xfrm>
        </p:spPr>
        <p:txBody>
          <a:bodyPr/>
          <a:lstStyle/>
          <a:p>
            <a:pPr marL="0" indent="0">
              <a:buNone/>
            </a:pPr>
            <a:r>
              <a:rPr lang="en-US" sz="2000" dirty="0"/>
              <a:t>About $1,200–$3,000 per student</a:t>
            </a:r>
          </a:p>
          <a:p>
            <a:pPr marL="0" indent="0">
              <a:buNone/>
            </a:pPr>
            <a:endParaRPr lang="en-US" dirty="0"/>
          </a:p>
          <a:p>
            <a:pPr marL="0" indent="0">
              <a:buNone/>
            </a:pPr>
            <a:r>
              <a:rPr lang="en-US" dirty="0"/>
              <a:t>Includes:</a:t>
            </a:r>
          </a:p>
          <a:p>
            <a:pPr fontAlgn="base"/>
            <a:r>
              <a:rPr lang="en-US" dirty="0"/>
              <a:t>Travel to your partner school</a:t>
            </a:r>
          </a:p>
          <a:p>
            <a:pPr fontAlgn="base"/>
            <a:r>
              <a:rPr lang="en-US" dirty="0"/>
              <a:t>Insurance</a:t>
            </a:r>
          </a:p>
          <a:p>
            <a:pPr fontAlgn="base"/>
            <a:r>
              <a:rPr lang="en-US" dirty="0"/>
              <a:t>Local activities</a:t>
            </a:r>
          </a:p>
          <a:p>
            <a:pPr fontAlgn="base"/>
            <a:r>
              <a:rPr lang="en-US" dirty="0"/>
              <a:t>Pocket money</a:t>
            </a:r>
          </a:p>
          <a:p>
            <a:pPr marL="0" indent="0">
              <a:buNone/>
            </a:pPr>
            <a:endParaRPr lang="en-US" dirty="0"/>
          </a:p>
          <a:p>
            <a:endParaRPr lang="en-US" dirty="0"/>
          </a:p>
        </p:txBody>
      </p:sp>
      <p:sp>
        <p:nvSpPr>
          <p:cNvPr id="4" name="Title 3">
            <a:extLst>
              <a:ext uri="{FF2B5EF4-FFF2-40B4-BE49-F238E27FC236}">
                <a16:creationId xmlns:a16="http://schemas.microsoft.com/office/drawing/2014/main" id="{00D0B64C-D069-0349-B569-DE0F9F1BA4CA}"/>
              </a:ext>
            </a:extLst>
          </p:cNvPr>
          <p:cNvSpPr>
            <a:spLocks noGrp="1"/>
          </p:cNvSpPr>
          <p:nvPr>
            <p:ph type="title"/>
          </p:nvPr>
        </p:nvSpPr>
        <p:spPr/>
        <p:txBody>
          <a:bodyPr>
            <a:noAutofit/>
          </a:bodyPr>
          <a:lstStyle/>
          <a:p>
            <a:r>
              <a:rPr lang="en-US" sz="2400" dirty="0"/>
              <a:t>GAPP costs</a:t>
            </a:r>
          </a:p>
        </p:txBody>
      </p:sp>
      <p:pic>
        <p:nvPicPr>
          <p:cNvPr id="11" name="Picture 10">
            <a:extLst>
              <a:ext uri="{FF2B5EF4-FFF2-40B4-BE49-F238E27FC236}">
                <a16:creationId xmlns:a16="http://schemas.microsoft.com/office/drawing/2014/main" id="{9040EFCE-C6C7-2248-9057-5951C2813F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pic>
        <p:nvPicPr>
          <p:cNvPr id="13" name="Picture Placeholder 12">
            <a:extLst>
              <a:ext uri="{FF2B5EF4-FFF2-40B4-BE49-F238E27FC236}">
                <a16:creationId xmlns:a16="http://schemas.microsoft.com/office/drawing/2014/main" id="{B0CB43BD-8186-194F-9F55-D7017C7487FF}"/>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b="-72"/>
          <a:stretch/>
        </p:blipFill>
        <p:spPr>
          <a:xfrm>
            <a:off x="4910552" y="-6485"/>
            <a:ext cx="4256087" cy="6232187"/>
          </a:xfrm>
        </p:spPr>
      </p:pic>
    </p:spTree>
    <p:extLst>
      <p:ext uri="{BB962C8B-B14F-4D97-AF65-F5344CB8AC3E}">
        <p14:creationId xmlns:p14="http://schemas.microsoft.com/office/powerpoint/2010/main" val="4104947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E370EF-8FDD-9745-9B96-02D64908CA90}"/>
              </a:ext>
            </a:extLst>
          </p:cNvPr>
          <p:cNvSpPr>
            <a:spLocks noGrp="1"/>
          </p:cNvSpPr>
          <p:nvPr>
            <p:ph sz="half" idx="1"/>
          </p:nvPr>
        </p:nvSpPr>
        <p:spPr>
          <a:xfrm>
            <a:off x="333537" y="1350161"/>
            <a:ext cx="4191625" cy="4503243"/>
          </a:xfrm>
        </p:spPr>
        <p:txBody>
          <a:bodyPr/>
          <a:lstStyle/>
          <a:p>
            <a:pPr marL="0" indent="0">
              <a:buNone/>
            </a:pPr>
            <a:r>
              <a:rPr lang="en-US" sz="2000" dirty="0"/>
              <a:t>We support 250+ exchanges annually, with... </a:t>
            </a:r>
          </a:p>
          <a:p>
            <a:pPr marL="0" indent="0" fontAlgn="base">
              <a:buNone/>
            </a:pPr>
            <a:endParaRPr lang="en-US" sz="2000" dirty="0"/>
          </a:p>
          <a:p>
            <a:pPr fontAlgn="base"/>
            <a:r>
              <a:rPr lang="en-US" sz="1800" dirty="0"/>
              <a:t>Group grants</a:t>
            </a:r>
          </a:p>
          <a:p>
            <a:pPr fontAlgn="base"/>
            <a:r>
              <a:rPr lang="en-US" sz="1800" dirty="0"/>
              <a:t>Travel grants for teachers</a:t>
            </a:r>
          </a:p>
          <a:p>
            <a:pPr fontAlgn="base"/>
            <a:r>
              <a:rPr lang="en-US" sz="1800" dirty="0"/>
              <a:t>Individual scholarships</a:t>
            </a:r>
            <a:br>
              <a:rPr lang="en-US" sz="1800" dirty="0"/>
            </a:br>
            <a:r>
              <a:rPr lang="en-US" sz="1800" dirty="0"/>
              <a:t>for students</a:t>
            </a:r>
          </a:p>
          <a:p>
            <a:pPr fontAlgn="base"/>
            <a:r>
              <a:rPr lang="en-US" sz="1800" dirty="0"/>
              <a:t>Airfare subsidies (Lufthansa</a:t>
            </a:r>
            <a:br>
              <a:rPr lang="en-US" sz="1800" dirty="0"/>
            </a:br>
            <a:r>
              <a:rPr lang="en-US" sz="1800" dirty="0"/>
              <a:t>and Icelandair)</a:t>
            </a:r>
          </a:p>
          <a:p>
            <a:endParaRPr lang="en-US" dirty="0"/>
          </a:p>
        </p:txBody>
      </p:sp>
      <p:sp>
        <p:nvSpPr>
          <p:cNvPr id="4" name="Title 3">
            <a:extLst>
              <a:ext uri="{FF2B5EF4-FFF2-40B4-BE49-F238E27FC236}">
                <a16:creationId xmlns:a16="http://schemas.microsoft.com/office/drawing/2014/main" id="{377BB1B1-4345-1C44-849F-6974037059FC}"/>
              </a:ext>
            </a:extLst>
          </p:cNvPr>
          <p:cNvSpPr>
            <a:spLocks noGrp="1"/>
          </p:cNvSpPr>
          <p:nvPr>
            <p:ph type="title"/>
          </p:nvPr>
        </p:nvSpPr>
        <p:spPr>
          <a:xfrm>
            <a:off x="474454" y="417936"/>
            <a:ext cx="5201728" cy="319679"/>
          </a:xfrm>
        </p:spPr>
        <p:txBody>
          <a:bodyPr>
            <a:normAutofit fontScale="90000"/>
          </a:bodyPr>
          <a:lstStyle/>
          <a:p>
            <a:r>
              <a:rPr lang="en-US" sz="2400" dirty="0"/>
              <a:t>GAPP’s </a:t>
            </a:r>
            <a:r>
              <a:rPr lang="en-US" sz="2700" dirty="0"/>
              <a:t>financial</a:t>
            </a:r>
            <a:r>
              <a:rPr lang="en-US" sz="2400" dirty="0"/>
              <a:t> support</a:t>
            </a:r>
          </a:p>
        </p:txBody>
      </p:sp>
      <p:sp>
        <p:nvSpPr>
          <p:cNvPr id="7" name="Rectangle 6">
            <a:extLst>
              <a:ext uri="{FF2B5EF4-FFF2-40B4-BE49-F238E27FC236}">
                <a16:creationId xmlns:a16="http://schemas.microsoft.com/office/drawing/2014/main" id="{E7FDAB34-39F6-3644-83FA-3C2A520A3465}"/>
              </a:ext>
            </a:extLst>
          </p:cNvPr>
          <p:cNvSpPr/>
          <p:nvPr/>
        </p:nvSpPr>
        <p:spPr>
          <a:xfrm>
            <a:off x="4343401" y="2124075"/>
            <a:ext cx="4629149" cy="2016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1E5D66-2C0F-284C-B51E-00A2BA88E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17" y="2412497"/>
            <a:ext cx="3050047" cy="536141"/>
          </a:xfrm>
          <a:prstGeom prst="rect">
            <a:avLst/>
          </a:prstGeom>
        </p:spPr>
      </p:pic>
      <p:pic>
        <p:nvPicPr>
          <p:cNvPr id="6" name="Picture 5">
            <a:extLst>
              <a:ext uri="{FF2B5EF4-FFF2-40B4-BE49-F238E27FC236}">
                <a16:creationId xmlns:a16="http://schemas.microsoft.com/office/drawing/2014/main" id="{B85BED5E-61A9-1D4F-9F51-1556F9B5419D}"/>
              </a:ext>
            </a:extLst>
          </p:cNvPr>
          <p:cNvPicPr>
            <a:picLocks noChangeAspect="1"/>
          </p:cNvPicPr>
          <p:nvPr/>
        </p:nvPicPr>
        <p:blipFill>
          <a:blip r:embed="rId4"/>
          <a:stretch>
            <a:fillRect/>
          </a:stretch>
        </p:blipFill>
        <p:spPr>
          <a:xfrm>
            <a:off x="5189299" y="3142862"/>
            <a:ext cx="2878404" cy="665955"/>
          </a:xfrm>
          <a:prstGeom prst="rect">
            <a:avLst/>
          </a:prstGeom>
        </p:spPr>
      </p:pic>
    </p:spTree>
    <p:extLst>
      <p:ext uri="{BB962C8B-B14F-4D97-AF65-F5344CB8AC3E}">
        <p14:creationId xmlns:p14="http://schemas.microsoft.com/office/powerpoint/2010/main" val="1179716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47E976-EE34-BE45-B296-6B808599B733}"/>
              </a:ext>
            </a:extLst>
          </p:cNvPr>
          <p:cNvSpPr>
            <a:spLocks noGrp="1"/>
          </p:cNvSpPr>
          <p:nvPr>
            <p:ph sz="half" idx="1"/>
          </p:nvPr>
        </p:nvSpPr>
        <p:spPr/>
        <p:txBody>
          <a:bodyPr/>
          <a:lstStyle/>
          <a:p>
            <a:pPr fontAlgn="base"/>
            <a:r>
              <a:rPr lang="en-US" sz="1800" dirty="0"/>
              <a:t>In-person and digital workshops</a:t>
            </a:r>
          </a:p>
          <a:p>
            <a:pPr fontAlgn="base"/>
            <a:r>
              <a:rPr lang="en-US" sz="1800" dirty="0"/>
              <a:t>Insurance guidance</a:t>
            </a:r>
          </a:p>
          <a:p>
            <a:pPr fontAlgn="base"/>
            <a:r>
              <a:rPr lang="en-US" sz="1800" dirty="0"/>
              <a:t>Promotional materials and templates</a:t>
            </a:r>
          </a:p>
          <a:p>
            <a:pPr fontAlgn="base"/>
            <a:r>
              <a:rPr lang="en-US" sz="1800" dirty="0"/>
              <a:t>Support network of experienced coordinators</a:t>
            </a:r>
          </a:p>
          <a:p>
            <a:pPr marL="0" indent="0" fontAlgn="base">
              <a:buNone/>
            </a:pPr>
            <a:r>
              <a:rPr lang="en-US" sz="1800" dirty="0">
                <a:hlinkClick r:id="rId3"/>
              </a:rPr>
              <a:t>https://www.facebook.com/groups/GAPPteacherforum/</a:t>
            </a:r>
            <a:r>
              <a:rPr lang="en-US" sz="1800" dirty="0"/>
              <a:t> </a:t>
            </a:r>
          </a:p>
          <a:p>
            <a:pPr fontAlgn="base"/>
            <a:r>
              <a:rPr lang="en-US" sz="1800" dirty="0"/>
              <a:t>Online German language courses</a:t>
            </a:r>
            <a:br>
              <a:rPr lang="en-US" sz="1800" dirty="0"/>
            </a:br>
            <a:r>
              <a:rPr lang="en-US" sz="1800" dirty="0"/>
              <a:t>for coordinators </a:t>
            </a:r>
          </a:p>
          <a:p>
            <a:endParaRPr lang="en-US" dirty="0"/>
          </a:p>
        </p:txBody>
      </p:sp>
      <p:sp>
        <p:nvSpPr>
          <p:cNvPr id="4" name="Title 3">
            <a:extLst>
              <a:ext uri="{FF2B5EF4-FFF2-40B4-BE49-F238E27FC236}">
                <a16:creationId xmlns:a16="http://schemas.microsoft.com/office/drawing/2014/main" id="{4C737160-1EF8-D240-8BC9-D3E0B767F2D6}"/>
              </a:ext>
            </a:extLst>
          </p:cNvPr>
          <p:cNvSpPr>
            <a:spLocks noGrp="1"/>
          </p:cNvSpPr>
          <p:nvPr>
            <p:ph type="title"/>
          </p:nvPr>
        </p:nvSpPr>
        <p:spPr>
          <a:xfrm>
            <a:off x="181967" y="340905"/>
            <a:ext cx="4867486" cy="319679"/>
          </a:xfrm>
        </p:spPr>
        <p:txBody>
          <a:bodyPr>
            <a:noAutofit/>
          </a:bodyPr>
          <a:lstStyle/>
          <a:p>
            <a:r>
              <a:rPr lang="en-US" dirty="0"/>
              <a:t>GAPP coordinator support</a:t>
            </a:r>
          </a:p>
        </p:txBody>
      </p:sp>
      <p:sp>
        <p:nvSpPr>
          <p:cNvPr id="9" name="Picture Placeholder 8">
            <a:extLst>
              <a:ext uri="{FF2B5EF4-FFF2-40B4-BE49-F238E27FC236}">
                <a16:creationId xmlns:a16="http://schemas.microsoft.com/office/drawing/2014/main" id="{E3002ABB-123B-8343-86C1-7B3D914E546B}"/>
              </a:ext>
            </a:extLst>
          </p:cNvPr>
          <p:cNvSpPr>
            <a:spLocks noGrp="1"/>
          </p:cNvSpPr>
          <p:nvPr>
            <p:ph type="pic" sz="quarter" idx="10"/>
          </p:nvPr>
        </p:nvSpPr>
        <p:spPr/>
        <p:txBody>
          <a:bodyPr/>
          <a:lstStyle/>
          <a:p>
            <a:endParaRPr lang="de-DE"/>
          </a:p>
        </p:txBody>
      </p:sp>
      <p:pic>
        <p:nvPicPr>
          <p:cNvPr id="10" name="Picture Placeholder 5">
            <a:extLst>
              <a:ext uri="{FF2B5EF4-FFF2-40B4-BE49-F238E27FC236}">
                <a16:creationId xmlns:a16="http://schemas.microsoft.com/office/drawing/2014/main" id="{12A58DC1-EC57-1E46-ACDA-CFE0E1370C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41" t="-833" b="-104"/>
          <a:stretch/>
        </p:blipFill>
        <p:spPr>
          <a:xfrm>
            <a:off x="4979504" y="-77820"/>
            <a:ext cx="4186450" cy="6318554"/>
          </a:xfrm>
          <a:prstGeom prst="rect">
            <a:avLst/>
          </a:prstGeom>
        </p:spPr>
      </p:pic>
      <p:pic>
        <p:nvPicPr>
          <p:cNvPr id="11" name="Picture 10">
            <a:extLst>
              <a:ext uri="{FF2B5EF4-FFF2-40B4-BE49-F238E27FC236}">
                <a16:creationId xmlns:a16="http://schemas.microsoft.com/office/drawing/2014/main" id="{1A82A01A-3141-ED42-B2DD-DB3C3D3618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
        <p:nvSpPr>
          <p:cNvPr id="2" name="TextBox 1">
            <a:extLst>
              <a:ext uri="{FF2B5EF4-FFF2-40B4-BE49-F238E27FC236}">
                <a16:creationId xmlns:a16="http://schemas.microsoft.com/office/drawing/2014/main" id="{0397BE90-8172-9F45-B0BE-72473B5223FA}"/>
              </a:ext>
            </a:extLst>
          </p:cNvPr>
          <p:cNvSpPr txBox="1"/>
          <p:nvPr/>
        </p:nvSpPr>
        <p:spPr>
          <a:xfrm>
            <a:off x="10278894" y="63618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968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A8F64-FD0B-3942-BA0B-A63B3E46E81D}"/>
              </a:ext>
            </a:extLst>
          </p:cNvPr>
          <p:cNvSpPr/>
          <p:nvPr/>
        </p:nvSpPr>
        <p:spPr>
          <a:xfrm>
            <a:off x="299443" y="213064"/>
            <a:ext cx="2573140" cy="369332"/>
          </a:xfrm>
          <a:prstGeom prst="rect">
            <a:avLst/>
          </a:prstGeom>
          <a:noFill/>
        </p:spPr>
        <p:txBody>
          <a:bodyPr wrap="none">
            <a:spAutoFit/>
          </a:bodyPr>
          <a:lstStyle/>
          <a:p>
            <a:r>
              <a:rPr lang="de-DE" b="1" cap="all" dirty="0">
                <a:solidFill>
                  <a:schemeClr val="bg1"/>
                </a:solidFill>
                <a:latin typeface="Verdana" panose="020B0604030504040204" pitchFamily="34" charset="0"/>
                <a:ea typeface="Verdana" panose="020B0604030504040204" pitchFamily="34" charset="0"/>
              </a:rPr>
              <a:t>YOUR </a:t>
            </a:r>
            <a:r>
              <a:rPr lang="de-DE" b="1" cap="all" dirty="0" err="1">
                <a:solidFill>
                  <a:schemeClr val="bg1"/>
                </a:solidFill>
                <a:latin typeface="Verdana" panose="020B0604030504040204" pitchFamily="34" charset="0"/>
                <a:ea typeface="Verdana" panose="020B0604030504040204" pitchFamily="34" charset="0"/>
              </a:rPr>
              <a:t>next</a:t>
            </a:r>
            <a:r>
              <a:rPr lang="de-DE" b="1" cap="all" dirty="0">
                <a:solidFill>
                  <a:schemeClr val="bg1"/>
                </a:solidFill>
                <a:latin typeface="Verdana" panose="020B0604030504040204" pitchFamily="34" charset="0"/>
                <a:ea typeface="Verdana" panose="020B0604030504040204" pitchFamily="34" charset="0"/>
              </a:rPr>
              <a:t> </a:t>
            </a:r>
            <a:r>
              <a:rPr lang="de-DE" b="1" cap="all" dirty="0" err="1">
                <a:solidFill>
                  <a:schemeClr val="bg1"/>
                </a:solidFill>
                <a:latin typeface="Verdana" panose="020B0604030504040204" pitchFamily="34" charset="0"/>
                <a:ea typeface="Verdana" panose="020B0604030504040204" pitchFamily="34" charset="0"/>
              </a:rPr>
              <a:t>steps</a:t>
            </a:r>
            <a:endParaRPr lang="en-US" b="1" cap="all" dirty="0">
              <a:solidFill>
                <a:schemeClr val="bg1"/>
              </a:solidFill>
              <a:latin typeface="Verdana" panose="020B0604030504040204" pitchFamily="34" charset="0"/>
              <a:ea typeface="Verdana" panose="020B0604030504040204" pitchFamily="34" charset="0"/>
            </a:endParaRPr>
          </a:p>
        </p:txBody>
      </p:sp>
      <p:grpSp>
        <p:nvGrpSpPr>
          <p:cNvPr id="27" name="Group 26">
            <a:extLst>
              <a:ext uri="{FF2B5EF4-FFF2-40B4-BE49-F238E27FC236}">
                <a16:creationId xmlns:a16="http://schemas.microsoft.com/office/drawing/2014/main" id="{25325B3A-53E4-7046-B52F-A3E1EFFCEF4F}"/>
              </a:ext>
            </a:extLst>
          </p:cNvPr>
          <p:cNvGrpSpPr/>
          <p:nvPr/>
        </p:nvGrpSpPr>
        <p:grpSpPr>
          <a:xfrm>
            <a:off x="250641" y="1001930"/>
            <a:ext cx="3488842" cy="2170624"/>
            <a:chOff x="635767" y="1488048"/>
            <a:chExt cx="4651787" cy="2894165"/>
          </a:xfrm>
        </p:grpSpPr>
        <p:grpSp>
          <p:nvGrpSpPr>
            <p:cNvPr id="4" name="Gruppieren 21">
              <a:extLst>
                <a:ext uri="{FF2B5EF4-FFF2-40B4-BE49-F238E27FC236}">
                  <a16:creationId xmlns:a16="http://schemas.microsoft.com/office/drawing/2014/main" id="{FD0F3834-1B5B-4146-9B41-F4E066661DCE}"/>
                </a:ext>
              </a:extLst>
            </p:cNvPr>
            <p:cNvGrpSpPr/>
            <p:nvPr/>
          </p:nvGrpSpPr>
          <p:grpSpPr>
            <a:xfrm>
              <a:off x="635767" y="1488048"/>
              <a:ext cx="4651787" cy="2894165"/>
              <a:chOff x="39126" y="3154652"/>
              <a:chExt cx="4205126" cy="2665031"/>
            </a:xfrm>
          </p:grpSpPr>
          <p:sp>
            <p:nvSpPr>
              <p:cNvPr id="5" name="Ellipse 11">
                <a:extLst>
                  <a:ext uri="{FF2B5EF4-FFF2-40B4-BE49-F238E27FC236}">
                    <a16:creationId xmlns:a16="http://schemas.microsoft.com/office/drawing/2014/main" id="{2B688074-EE3E-CC4A-B680-1497C14D5B4A}"/>
                  </a:ext>
                </a:extLst>
              </p:cNvPr>
              <p:cNvSpPr/>
              <p:nvPr/>
            </p:nvSpPr>
            <p:spPr>
              <a:xfrm>
                <a:off x="39126" y="3154652"/>
                <a:ext cx="3165027" cy="2665031"/>
              </a:xfrm>
              <a:prstGeom prst="ellipse">
                <a:avLst/>
              </a:prstGeom>
              <a:solidFill>
                <a:srgbClr val="EB6400"/>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b="1" dirty="0">
                  <a:solidFill>
                    <a:schemeClr val="bg1"/>
                  </a:solidFill>
                </a:endParaRPr>
              </a:p>
            </p:txBody>
          </p:sp>
          <p:sp>
            <p:nvSpPr>
              <p:cNvPr id="7" name="Textfeld 14">
                <a:extLst>
                  <a:ext uri="{FF2B5EF4-FFF2-40B4-BE49-F238E27FC236}">
                    <a16:creationId xmlns:a16="http://schemas.microsoft.com/office/drawing/2014/main" id="{7BEFF8A4-B54B-1A46-AB3A-248E5798ECCA}"/>
                  </a:ext>
                </a:extLst>
              </p:cNvPr>
              <p:cNvSpPr txBox="1"/>
              <p:nvPr/>
            </p:nvSpPr>
            <p:spPr>
              <a:xfrm>
                <a:off x="2391381" y="4458705"/>
                <a:ext cx="1852871" cy="184216"/>
              </a:xfrm>
              <a:prstGeom prst="rect">
                <a:avLst/>
              </a:prstGeom>
              <a:noFill/>
            </p:spPr>
            <p:txBody>
              <a:bodyPr wrap="square" rtlCol="0">
                <a:spAutoFit/>
              </a:bodyPr>
              <a:lstStyle/>
              <a:p>
                <a:pPr algn="ctr"/>
                <a:endParaRPr lang="de-DE" sz="375" dirty="0">
                  <a:latin typeface="+mj-lt"/>
                </a:endParaRPr>
              </a:p>
            </p:txBody>
          </p:sp>
        </p:grpSp>
        <p:sp>
          <p:nvSpPr>
            <p:cNvPr id="23" name="TextBox 22">
              <a:extLst>
                <a:ext uri="{FF2B5EF4-FFF2-40B4-BE49-F238E27FC236}">
                  <a16:creationId xmlns:a16="http://schemas.microsoft.com/office/drawing/2014/main" id="{33CDA364-3D21-1547-84CC-E9E3F25468C0}"/>
                </a:ext>
              </a:extLst>
            </p:cNvPr>
            <p:cNvSpPr txBox="1"/>
            <p:nvPr/>
          </p:nvSpPr>
          <p:spPr>
            <a:xfrm>
              <a:off x="929668" y="2349184"/>
              <a:ext cx="3029509" cy="1107996"/>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rPr>
                <a:t>Get your school</a:t>
              </a:r>
            </a:p>
            <a:p>
              <a:pPr algn="ctr"/>
              <a:r>
                <a:rPr lang="en-US" sz="1600" b="1" dirty="0">
                  <a:latin typeface="Verdana" panose="020B0604030504040204" pitchFamily="34" charset="0"/>
                  <a:ea typeface="Verdana" panose="020B0604030504040204" pitchFamily="34" charset="0"/>
                </a:rPr>
                <a:t>Excited </a:t>
              </a:r>
            </a:p>
            <a:p>
              <a:pPr algn="ctr"/>
              <a:r>
                <a:rPr lang="en-US" sz="1600" b="1" dirty="0">
                  <a:latin typeface="Verdana" panose="020B0604030504040204" pitchFamily="34" charset="0"/>
                  <a:ea typeface="Verdana" panose="020B0604030504040204" pitchFamily="34" charset="0"/>
                </a:rPr>
                <a:t>About </a:t>
              </a:r>
              <a:r>
                <a:rPr lang="en-US" sz="1600" b="1" dirty="0" err="1">
                  <a:latin typeface="Verdana" panose="020B0604030504040204" pitchFamily="34" charset="0"/>
                  <a:ea typeface="Verdana" panose="020B0604030504040204" pitchFamily="34" charset="0"/>
                </a:rPr>
                <a:t>Gapp</a:t>
              </a:r>
              <a:endParaRPr lang="en-US" sz="1600" b="1" dirty="0">
                <a:latin typeface="Verdana" panose="020B0604030504040204" pitchFamily="34" charset="0"/>
                <a:ea typeface="Verdana" panose="020B0604030504040204" pitchFamily="34" charset="0"/>
              </a:endParaRPr>
            </a:p>
          </p:txBody>
        </p:sp>
      </p:grpSp>
      <p:sp>
        <p:nvSpPr>
          <p:cNvPr id="13" name="Ellipse 8">
            <a:extLst>
              <a:ext uri="{FF2B5EF4-FFF2-40B4-BE49-F238E27FC236}">
                <a16:creationId xmlns:a16="http://schemas.microsoft.com/office/drawing/2014/main" id="{D4C577BE-AEFB-6E4E-A465-C4B112384B73}"/>
              </a:ext>
            </a:extLst>
          </p:cNvPr>
          <p:cNvSpPr/>
          <p:nvPr/>
        </p:nvSpPr>
        <p:spPr>
          <a:xfrm>
            <a:off x="675525" y="3172553"/>
            <a:ext cx="2620877" cy="2589661"/>
          </a:xfrm>
          <a:prstGeom prst="ellipse">
            <a:avLst/>
          </a:prstGeom>
          <a:solidFill>
            <a:schemeClr val="accent4"/>
          </a:solidFill>
          <a:ln w="12700">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dirty="0"/>
          </a:p>
        </p:txBody>
      </p:sp>
      <p:grpSp>
        <p:nvGrpSpPr>
          <p:cNvPr id="29" name="Group 28">
            <a:extLst>
              <a:ext uri="{FF2B5EF4-FFF2-40B4-BE49-F238E27FC236}">
                <a16:creationId xmlns:a16="http://schemas.microsoft.com/office/drawing/2014/main" id="{987AA41B-3885-E34D-B987-E463D6110155}"/>
              </a:ext>
            </a:extLst>
          </p:cNvPr>
          <p:cNvGrpSpPr/>
          <p:nvPr/>
        </p:nvGrpSpPr>
        <p:grpSpPr>
          <a:xfrm>
            <a:off x="3296402" y="4476750"/>
            <a:ext cx="2551198" cy="2243915"/>
            <a:chOff x="5108586" y="786633"/>
            <a:chExt cx="2628091" cy="2555872"/>
          </a:xfrm>
        </p:grpSpPr>
        <p:sp>
          <p:nvSpPr>
            <p:cNvPr id="16" name="Ellipse 23">
              <a:extLst>
                <a:ext uri="{FF2B5EF4-FFF2-40B4-BE49-F238E27FC236}">
                  <a16:creationId xmlns:a16="http://schemas.microsoft.com/office/drawing/2014/main" id="{67BFA155-BBCC-664D-8613-2461AFA603C7}"/>
                </a:ext>
              </a:extLst>
            </p:cNvPr>
            <p:cNvSpPr/>
            <p:nvPr/>
          </p:nvSpPr>
          <p:spPr>
            <a:xfrm>
              <a:off x="5108586" y="786633"/>
              <a:ext cx="2628091" cy="2555872"/>
            </a:xfrm>
            <a:prstGeom prst="ellipse">
              <a:avLst/>
            </a:prstGeom>
            <a:solidFill>
              <a:schemeClr val="bg2"/>
            </a:solidFill>
            <a:ln w="127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Verdana" panose="020B060403050404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5D134B02-50D8-F547-ABD8-DDA47331E077}"/>
                </a:ext>
              </a:extLst>
            </p:cNvPr>
            <p:cNvSpPr txBox="1"/>
            <p:nvPr/>
          </p:nvSpPr>
          <p:spPr>
            <a:xfrm>
              <a:off x="5520172" y="1334450"/>
              <a:ext cx="2216504" cy="1559401"/>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rPr>
                <a:t>We will give</a:t>
              </a:r>
            </a:p>
            <a:p>
              <a:r>
                <a:rPr lang="en-US" sz="1600" b="1" dirty="0">
                  <a:latin typeface="Verdana" panose="020B0604030504040204" pitchFamily="34" charset="0"/>
                  <a:ea typeface="Verdana" panose="020B0604030504040204" pitchFamily="34" charset="0"/>
                </a:rPr>
                <a:t>You</a:t>
              </a:r>
            </a:p>
            <a:p>
              <a:r>
                <a:rPr lang="en-US" sz="1600" b="1" dirty="0">
                  <a:latin typeface="Verdana" panose="020B0604030504040204" pitchFamily="34" charset="0"/>
                  <a:ea typeface="Verdana" panose="020B0604030504040204" pitchFamily="34" charset="0"/>
                </a:rPr>
                <a:t>materials</a:t>
              </a:r>
            </a:p>
            <a:p>
              <a:r>
                <a:rPr lang="en-US" sz="1600" b="1" dirty="0">
                  <a:latin typeface="Verdana" panose="020B0604030504040204" pitchFamily="34" charset="0"/>
                  <a:ea typeface="Verdana" panose="020B0604030504040204" pitchFamily="34" charset="0"/>
                </a:rPr>
                <a:t>to make</a:t>
              </a:r>
            </a:p>
            <a:p>
              <a:r>
                <a:rPr lang="en-US" sz="1600" b="1" dirty="0">
                  <a:latin typeface="Verdana" panose="020B0604030504040204" pitchFamily="34" charset="0"/>
                  <a:ea typeface="Verdana" panose="020B0604030504040204" pitchFamily="34" charset="0"/>
                </a:rPr>
                <a:t>the case</a:t>
              </a:r>
            </a:p>
          </p:txBody>
        </p:sp>
      </p:grpSp>
      <p:sp>
        <p:nvSpPr>
          <p:cNvPr id="2" name="Textfeld 1"/>
          <p:cNvSpPr txBox="1"/>
          <p:nvPr/>
        </p:nvSpPr>
        <p:spPr>
          <a:xfrm>
            <a:off x="998910" y="4065097"/>
            <a:ext cx="2451837" cy="830997"/>
          </a:xfrm>
          <a:prstGeom prst="rect">
            <a:avLst/>
          </a:prstGeom>
          <a:noFill/>
        </p:spPr>
        <p:txBody>
          <a:bodyPr wrap="square" rtlCol="0">
            <a:spAutoFit/>
          </a:bodyPr>
          <a:lstStyle/>
          <a:p>
            <a:r>
              <a:rPr lang="de-DE" sz="1600" b="1" dirty="0" err="1">
                <a:latin typeface="Verdana" panose="020B0604030504040204" pitchFamily="34" charset="0"/>
                <a:ea typeface="Verdana" panose="020B0604030504040204" pitchFamily="34" charset="0"/>
              </a:rPr>
              <a:t>Get</a:t>
            </a:r>
            <a:r>
              <a:rPr lang="de-DE" sz="1600" b="1" dirty="0">
                <a:latin typeface="Verdana" panose="020B0604030504040204" pitchFamily="34" charset="0"/>
                <a:ea typeface="Verdana" panose="020B0604030504040204" pitchFamily="34" charset="0"/>
              </a:rPr>
              <a:t> </a:t>
            </a:r>
            <a:r>
              <a:rPr lang="de-DE" sz="1600" b="1" dirty="0" err="1">
                <a:latin typeface="Verdana" panose="020B0604030504040204" pitchFamily="34" charset="0"/>
                <a:ea typeface="Verdana" panose="020B0604030504040204" pitchFamily="34" charset="0"/>
              </a:rPr>
              <a:t>your</a:t>
            </a:r>
            <a:r>
              <a:rPr lang="de-DE" sz="1600" b="1" dirty="0">
                <a:latin typeface="Verdana" panose="020B0604030504040204" pitchFamily="34" charset="0"/>
                <a:ea typeface="Verdana" panose="020B0604030504040204" pitchFamily="34" charset="0"/>
              </a:rPr>
              <a:t> </a:t>
            </a:r>
            <a:r>
              <a:rPr lang="de-DE" sz="1600" b="1" dirty="0" err="1">
                <a:latin typeface="Verdana" panose="020B0604030504040204" pitchFamily="34" charset="0"/>
                <a:ea typeface="Verdana" panose="020B0604030504040204" pitchFamily="34" charset="0"/>
              </a:rPr>
              <a:t>parents</a:t>
            </a:r>
            <a:endParaRPr lang="de-DE" sz="1600" b="1" dirty="0">
              <a:latin typeface="Verdana" panose="020B0604030504040204" pitchFamily="34" charset="0"/>
              <a:ea typeface="Verdana" panose="020B0604030504040204" pitchFamily="34" charset="0"/>
            </a:endParaRPr>
          </a:p>
          <a:p>
            <a:r>
              <a:rPr lang="de-DE" sz="1600" b="1" dirty="0" err="1">
                <a:latin typeface="Verdana" panose="020B0604030504040204" pitchFamily="34" charset="0"/>
                <a:ea typeface="Verdana" panose="020B0604030504040204" pitchFamily="34" charset="0"/>
              </a:rPr>
              <a:t>Excited</a:t>
            </a:r>
            <a:r>
              <a:rPr lang="de-DE" sz="1600" b="1" dirty="0">
                <a:latin typeface="Verdana" panose="020B0604030504040204" pitchFamily="34" charset="0"/>
                <a:ea typeface="Verdana" panose="020B0604030504040204" pitchFamily="34" charset="0"/>
              </a:rPr>
              <a:t> </a:t>
            </a:r>
            <a:r>
              <a:rPr lang="de-DE" sz="1600" b="1" dirty="0" err="1">
                <a:latin typeface="Verdana" panose="020B0604030504040204" pitchFamily="34" charset="0"/>
                <a:ea typeface="Verdana" panose="020B0604030504040204" pitchFamily="34" charset="0"/>
              </a:rPr>
              <a:t>about</a:t>
            </a:r>
            <a:endParaRPr lang="de-DE" sz="1600" b="1" dirty="0">
              <a:latin typeface="Verdana" panose="020B0604030504040204" pitchFamily="34" charset="0"/>
              <a:ea typeface="Verdana" panose="020B0604030504040204" pitchFamily="34" charset="0"/>
            </a:endParaRPr>
          </a:p>
          <a:p>
            <a:r>
              <a:rPr lang="de-DE" sz="1600" b="1" dirty="0">
                <a:latin typeface="Verdana" panose="020B0604030504040204" pitchFamily="34" charset="0"/>
                <a:ea typeface="Verdana" panose="020B0604030504040204" pitchFamily="34" charset="0"/>
              </a:rPr>
              <a:t>GAPP</a:t>
            </a:r>
          </a:p>
        </p:txBody>
      </p:sp>
      <p:pic>
        <p:nvPicPr>
          <p:cNvPr id="6" name="Grafik 5" descr="Ein Bild, das Klebezettel, Büroausstattung, Handschrift, Allgemeine Versorgung enthält.&#10;&#10;Automatisch generierte Beschreibung">
            <a:extLst>
              <a:ext uri="{FF2B5EF4-FFF2-40B4-BE49-F238E27FC236}">
                <a16:creationId xmlns:a16="http://schemas.microsoft.com/office/drawing/2014/main" id="{056FAAD2-50AD-A942-9A9E-094CA3501D8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19574" y="995719"/>
            <a:ext cx="4924425" cy="3290411"/>
          </a:xfrm>
          <a:prstGeom prst="rect">
            <a:avLst/>
          </a:prstGeom>
        </p:spPr>
      </p:pic>
    </p:spTree>
    <p:extLst>
      <p:ext uri="{BB962C8B-B14F-4D97-AF65-F5344CB8AC3E}">
        <p14:creationId xmlns:p14="http://schemas.microsoft.com/office/powerpoint/2010/main" val="319259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A8F64-FD0B-3942-BA0B-A63B3E46E81D}"/>
              </a:ext>
            </a:extLst>
          </p:cNvPr>
          <p:cNvSpPr/>
          <p:nvPr/>
        </p:nvSpPr>
        <p:spPr>
          <a:xfrm>
            <a:off x="387874" y="307803"/>
            <a:ext cx="5303055" cy="461665"/>
          </a:xfrm>
          <a:prstGeom prst="rect">
            <a:avLst/>
          </a:prstGeom>
          <a:noFill/>
        </p:spPr>
        <p:txBody>
          <a:bodyPr wrap="none">
            <a:spAutoFit/>
          </a:bodyPr>
          <a:lstStyle/>
          <a:p>
            <a:r>
              <a:rPr lang="de-DE" sz="2400" b="1" cap="all" dirty="0">
                <a:solidFill>
                  <a:schemeClr val="bg1"/>
                </a:solidFill>
                <a:latin typeface="Verdana" panose="020B0604030504040204" pitchFamily="34" charset="0"/>
                <a:ea typeface="Verdana" panose="020B0604030504040204" pitchFamily="34" charset="0"/>
              </a:rPr>
              <a:t>Find </a:t>
            </a:r>
            <a:r>
              <a:rPr lang="de-DE" sz="2400" b="1" cap="all" dirty="0" err="1">
                <a:solidFill>
                  <a:schemeClr val="bg1"/>
                </a:solidFill>
                <a:latin typeface="Verdana" panose="020B0604030504040204" pitchFamily="34" charset="0"/>
                <a:ea typeface="Verdana" panose="020B0604030504040204" pitchFamily="34" charset="0"/>
              </a:rPr>
              <a:t>your</a:t>
            </a:r>
            <a:r>
              <a:rPr lang="de-DE" sz="2400" b="1" cap="all" dirty="0">
                <a:solidFill>
                  <a:schemeClr val="bg1"/>
                </a:solidFill>
                <a:latin typeface="Verdana" panose="020B0604030504040204" pitchFamily="34" charset="0"/>
                <a:ea typeface="Verdana" panose="020B0604030504040204" pitchFamily="34" charset="0"/>
              </a:rPr>
              <a:t> </a:t>
            </a:r>
            <a:r>
              <a:rPr lang="de-DE" sz="2400" b="1" cap="all" dirty="0" err="1">
                <a:solidFill>
                  <a:schemeClr val="bg1"/>
                </a:solidFill>
                <a:latin typeface="Verdana" panose="020B0604030504040204" pitchFamily="34" charset="0"/>
                <a:ea typeface="Verdana" panose="020B0604030504040204" pitchFamily="34" charset="0"/>
              </a:rPr>
              <a:t>partnerschool</a:t>
            </a:r>
            <a:endParaRPr lang="en-US" sz="2400" b="1" cap="all" dirty="0">
              <a:solidFill>
                <a:schemeClr val="bg1"/>
              </a:solidFill>
              <a:latin typeface="Verdana" panose="020B0604030504040204" pitchFamily="34" charset="0"/>
              <a:ea typeface="Verdana" panose="020B0604030504040204" pitchFamily="34" charset="0"/>
            </a:endParaRPr>
          </a:p>
        </p:txBody>
      </p:sp>
      <p:grpSp>
        <p:nvGrpSpPr>
          <p:cNvPr id="27" name="Group 26">
            <a:extLst>
              <a:ext uri="{FF2B5EF4-FFF2-40B4-BE49-F238E27FC236}">
                <a16:creationId xmlns:a16="http://schemas.microsoft.com/office/drawing/2014/main" id="{25325B3A-53E4-7046-B52F-A3E1EFFCEF4F}"/>
              </a:ext>
            </a:extLst>
          </p:cNvPr>
          <p:cNvGrpSpPr/>
          <p:nvPr/>
        </p:nvGrpSpPr>
        <p:grpSpPr>
          <a:xfrm>
            <a:off x="187649" y="1168383"/>
            <a:ext cx="3939733" cy="2076998"/>
            <a:chOff x="602938" y="1915957"/>
            <a:chExt cx="4797871" cy="2555873"/>
          </a:xfrm>
        </p:grpSpPr>
        <p:grpSp>
          <p:nvGrpSpPr>
            <p:cNvPr id="4" name="Gruppieren 21">
              <a:extLst>
                <a:ext uri="{FF2B5EF4-FFF2-40B4-BE49-F238E27FC236}">
                  <a16:creationId xmlns:a16="http://schemas.microsoft.com/office/drawing/2014/main" id="{FD0F3834-1B5B-4146-9B41-F4E066661DCE}"/>
                </a:ext>
              </a:extLst>
            </p:cNvPr>
            <p:cNvGrpSpPr/>
            <p:nvPr/>
          </p:nvGrpSpPr>
          <p:grpSpPr>
            <a:xfrm>
              <a:off x="602938" y="1915957"/>
              <a:ext cx="4797871" cy="2555873"/>
              <a:chOff x="9449" y="3548683"/>
              <a:chExt cx="4337183" cy="2353522"/>
            </a:xfrm>
          </p:grpSpPr>
          <p:sp>
            <p:nvSpPr>
              <p:cNvPr id="5" name="Ellipse 11">
                <a:extLst>
                  <a:ext uri="{FF2B5EF4-FFF2-40B4-BE49-F238E27FC236}">
                    <a16:creationId xmlns:a16="http://schemas.microsoft.com/office/drawing/2014/main" id="{2B688074-EE3E-CC4A-B680-1497C14D5B4A}"/>
                  </a:ext>
                </a:extLst>
              </p:cNvPr>
              <p:cNvSpPr/>
              <p:nvPr/>
            </p:nvSpPr>
            <p:spPr>
              <a:xfrm>
                <a:off x="9449" y="3548683"/>
                <a:ext cx="4337183" cy="2353522"/>
              </a:xfrm>
              <a:prstGeom prst="ellipse">
                <a:avLst/>
              </a:prstGeom>
              <a:solidFill>
                <a:srgbClr val="EB6400"/>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Verdana" panose="020B0604030504040204" pitchFamily="34" charset="0"/>
                    <a:ea typeface="Verdana" panose="020B0604030504040204" pitchFamily="34" charset="0"/>
                  </a:rPr>
                  <a:t>CREATE A PROFILE ON</a:t>
                </a:r>
              </a:p>
              <a:p>
                <a:r>
                  <a:rPr lang="en-US" sz="1400" b="1" dirty="0">
                    <a:solidFill>
                      <a:schemeClr val="tx1"/>
                    </a:solidFill>
                    <a:latin typeface="Verdana" panose="020B0604030504040204" pitchFamily="34" charset="0"/>
                    <a:ea typeface="Verdana" panose="020B0604030504040204" pitchFamily="34" charset="0"/>
                  </a:rPr>
                  <a:t> </a:t>
                </a:r>
                <a:r>
                  <a:rPr lang="en-US" sz="1400" b="1" dirty="0">
                    <a:solidFill>
                      <a:schemeClr val="tx1"/>
                    </a:solidFill>
                    <a:latin typeface="Verdana" panose="020B0604030504040204" pitchFamily="34" charset="0"/>
                    <a:ea typeface="Verdana" panose="020B0604030504040204" pitchFamily="34" charset="0"/>
                    <a:hlinkClick r:id="rId3"/>
                  </a:rPr>
                  <a:t>www.partnerschulnetz.de</a:t>
                </a:r>
                <a:endParaRPr lang="en-US" sz="1400" b="1" dirty="0">
                  <a:solidFill>
                    <a:schemeClr val="tx1"/>
                  </a:solidFill>
                  <a:latin typeface="Verdana" panose="020B0604030504040204" pitchFamily="34" charset="0"/>
                  <a:ea typeface="Verdana" panose="020B0604030504040204" pitchFamily="34" charset="0"/>
                </a:endParaRPr>
              </a:p>
              <a:p>
                <a:endParaRPr lang="de-DE" sz="1400" b="1" dirty="0">
                  <a:solidFill>
                    <a:schemeClr val="tx1"/>
                  </a:solidFill>
                  <a:latin typeface="Verdana" panose="020B0604030504040204" pitchFamily="34" charset="0"/>
                  <a:ea typeface="Verdana" panose="020B0604030504040204" pitchFamily="34" charset="0"/>
                </a:endParaRPr>
              </a:p>
            </p:txBody>
          </p:sp>
          <p:sp>
            <p:nvSpPr>
              <p:cNvPr id="7" name="Textfeld 14">
                <a:extLst>
                  <a:ext uri="{FF2B5EF4-FFF2-40B4-BE49-F238E27FC236}">
                    <a16:creationId xmlns:a16="http://schemas.microsoft.com/office/drawing/2014/main" id="{7BEFF8A4-B54B-1A46-AB3A-248E5798ECCA}"/>
                  </a:ext>
                </a:extLst>
              </p:cNvPr>
              <p:cNvSpPr txBox="1"/>
              <p:nvPr/>
            </p:nvSpPr>
            <p:spPr>
              <a:xfrm>
                <a:off x="2359594" y="4504520"/>
                <a:ext cx="1852871" cy="184216"/>
              </a:xfrm>
              <a:prstGeom prst="rect">
                <a:avLst/>
              </a:prstGeom>
              <a:noFill/>
            </p:spPr>
            <p:txBody>
              <a:bodyPr wrap="square" rtlCol="0">
                <a:spAutoFit/>
              </a:bodyPr>
              <a:lstStyle/>
              <a:p>
                <a:pPr algn="ctr"/>
                <a:endParaRPr lang="de-DE" sz="375" dirty="0">
                  <a:latin typeface="+mj-lt"/>
                </a:endParaRPr>
              </a:p>
            </p:txBody>
          </p:sp>
        </p:grpSp>
        <p:sp>
          <p:nvSpPr>
            <p:cNvPr id="23" name="TextBox 22">
              <a:extLst>
                <a:ext uri="{FF2B5EF4-FFF2-40B4-BE49-F238E27FC236}">
                  <a16:creationId xmlns:a16="http://schemas.microsoft.com/office/drawing/2014/main" id="{33CDA364-3D21-1547-84CC-E9E3F25468C0}"/>
                </a:ext>
              </a:extLst>
            </p:cNvPr>
            <p:cNvSpPr txBox="1"/>
            <p:nvPr/>
          </p:nvSpPr>
          <p:spPr>
            <a:xfrm>
              <a:off x="1826657" y="2716400"/>
              <a:ext cx="246307" cy="410369"/>
            </a:xfrm>
            <a:prstGeom prst="rect">
              <a:avLst/>
            </a:prstGeom>
            <a:noFill/>
          </p:spPr>
          <p:txBody>
            <a:bodyPr wrap="none" rtlCol="0">
              <a:spAutoFit/>
            </a:bodyPr>
            <a:lstStyle/>
            <a:p>
              <a:pPr algn="ctr"/>
              <a:endParaRPr lang="en-US" sz="1400" b="1" cap="all" dirty="0">
                <a:latin typeface="Verdana" panose="020B0604030504040204" pitchFamily="34" charset="0"/>
                <a:ea typeface="Verdana" panose="020B0604030504040204" pitchFamily="34" charset="0"/>
              </a:endParaRPr>
            </a:p>
          </p:txBody>
        </p:sp>
      </p:grpSp>
      <p:sp>
        <p:nvSpPr>
          <p:cNvPr id="13" name="Ellipse 8">
            <a:extLst>
              <a:ext uri="{FF2B5EF4-FFF2-40B4-BE49-F238E27FC236}">
                <a16:creationId xmlns:a16="http://schemas.microsoft.com/office/drawing/2014/main" id="{D4C577BE-AEFB-6E4E-A465-C4B112384B73}"/>
              </a:ext>
            </a:extLst>
          </p:cNvPr>
          <p:cNvSpPr/>
          <p:nvPr/>
        </p:nvSpPr>
        <p:spPr>
          <a:xfrm>
            <a:off x="187649" y="3446892"/>
            <a:ext cx="2624561" cy="1916905"/>
          </a:xfrm>
          <a:prstGeom prst="ellipse">
            <a:avLst/>
          </a:prstGeom>
          <a:solidFill>
            <a:schemeClr val="accent4"/>
          </a:solidFill>
          <a:ln w="12700">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dirty="0"/>
          </a:p>
        </p:txBody>
      </p:sp>
      <p:grpSp>
        <p:nvGrpSpPr>
          <p:cNvPr id="29" name="Group 28">
            <a:extLst>
              <a:ext uri="{FF2B5EF4-FFF2-40B4-BE49-F238E27FC236}">
                <a16:creationId xmlns:a16="http://schemas.microsoft.com/office/drawing/2014/main" id="{987AA41B-3885-E34D-B987-E463D6110155}"/>
              </a:ext>
            </a:extLst>
          </p:cNvPr>
          <p:cNvGrpSpPr/>
          <p:nvPr/>
        </p:nvGrpSpPr>
        <p:grpSpPr>
          <a:xfrm>
            <a:off x="2416417" y="4770625"/>
            <a:ext cx="2931392" cy="1916904"/>
            <a:chOff x="5108586" y="786633"/>
            <a:chExt cx="3908521" cy="2555872"/>
          </a:xfrm>
        </p:grpSpPr>
        <p:sp>
          <p:nvSpPr>
            <p:cNvPr id="16" name="Ellipse 23">
              <a:extLst>
                <a:ext uri="{FF2B5EF4-FFF2-40B4-BE49-F238E27FC236}">
                  <a16:creationId xmlns:a16="http://schemas.microsoft.com/office/drawing/2014/main" id="{67BFA155-BBCC-664D-8613-2461AFA603C7}"/>
                </a:ext>
              </a:extLst>
            </p:cNvPr>
            <p:cNvSpPr/>
            <p:nvPr/>
          </p:nvSpPr>
          <p:spPr>
            <a:xfrm>
              <a:off x="5108586" y="786633"/>
              <a:ext cx="3908521" cy="2555872"/>
            </a:xfrm>
            <a:prstGeom prst="ellipse">
              <a:avLst/>
            </a:prstGeom>
            <a:solidFill>
              <a:schemeClr val="bg2"/>
            </a:solidFill>
            <a:ln w="127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b="1" dirty="0">
                <a:latin typeface="Verdana" panose="020B060403050404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5D134B02-50D8-F547-ABD8-DDA47331E077}"/>
                </a:ext>
              </a:extLst>
            </p:cNvPr>
            <p:cNvSpPr txBox="1"/>
            <p:nvPr/>
          </p:nvSpPr>
          <p:spPr>
            <a:xfrm>
              <a:off x="5517694" y="1439608"/>
              <a:ext cx="2898656" cy="1272143"/>
            </a:xfrm>
            <a:prstGeom prst="rect">
              <a:avLst/>
            </a:prstGeom>
            <a:noFill/>
          </p:spPr>
          <p:txBody>
            <a:bodyPr wrap="none" rtlCol="0">
              <a:spAutoFit/>
            </a:bodyPr>
            <a:lstStyle/>
            <a:p>
              <a:r>
                <a:rPr lang="en-US" sz="1400" b="1" cap="all" dirty="0">
                  <a:latin typeface="Verdana" panose="020B0604030504040204" pitchFamily="34" charset="0"/>
                  <a:ea typeface="Verdana" panose="020B0604030504040204" pitchFamily="34" charset="0"/>
                </a:rPr>
                <a:t>600 + schools in </a:t>
              </a:r>
            </a:p>
            <a:p>
              <a:r>
                <a:rPr lang="en-US" sz="1400" b="1" cap="all" dirty="0">
                  <a:latin typeface="Verdana" panose="020B0604030504040204" pitchFamily="34" charset="0"/>
                  <a:ea typeface="Verdana" panose="020B0604030504040204" pitchFamily="34" charset="0"/>
                </a:rPr>
                <a:t>Germany</a:t>
              </a:r>
            </a:p>
            <a:p>
              <a:r>
                <a:rPr lang="en-US" sz="1400" b="1" cap="all" dirty="0">
                  <a:latin typeface="Verdana" panose="020B0604030504040204" pitchFamily="34" charset="0"/>
                  <a:ea typeface="Verdana" panose="020B0604030504040204" pitchFamily="34" charset="0"/>
                </a:rPr>
                <a:t>Are looking for </a:t>
              </a:r>
            </a:p>
            <a:p>
              <a:r>
                <a:rPr lang="en-US" sz="1400" b="1" cap="all" dirty="0">
                  <a:latin typeface="Verdana" panose="020B0604030504040204" pitchFamily="34" charset="0"/>
                  <a:ea typeface="Verdana" panose="020B0604030504040204" pitchFamily="34" charset="0"/>
                </a:rPr>
                <a:t>partners</a:t>
              </a:r>
            </a:p>
          </p:txBody>
        </p:sp>
      </p:grpSp>
      <p:sp>
        <p:nvSpPr>
          <p:cNvPr id="2" name="Textfeld 1"/>
          <p:cNvSpPr txBox="1"/>
          <p:nvPr/>
        </p:nvSpPr>
        <p:spPr>
          <a:xfrm>
            <a:off x="473949" y="4088913"/>
            <a:ext cx="2051959" cy="523220"/>
          </a:xfrm>
          <a:prstGeom prst="rect">
            <a:avLst/>
          </a:prstGeom>
          <a:noFill/>
        </p:spPr>
        <p:txBody>
          <a:bodyPr wrap="square" rtlCol="0">
            <a:spAutoFit/>
          </a:bodyPr>
          <a:lstStyle/>
          <a:p>
            <a:r>
              <a:rPr lang="de-DE" sz="1400" b="1" dirty="0">
                <a:latin typeface="Verdana" panose="020B0604030504040204" pitchFamily="34" charset="0"/>
                <a:ea typeface="Verdana" panose="020B0604030504040204" pitchFamily="34" charset="0"/>
              </a:rPr>
              <a:t>CONNECT WITH A GERMAN SCHOOL</a:t>
            </a:r>
          </a:p>
        </p:txBody>
      </p:sp>
      <p:pic>
        <p:nvPicPr>
          <p:cNvPr id="14" name="Picture 10">
            <a:extLst>
              <a:ext uri="{FF2B5EF4-FFF2-40B4-BE49-F238E27FC236}">
                <a16:creationId xmlns:a16="http://schemas.microsoft.com/office/drawing/2014/main" id="{08253500-8B9D-4845-9DE1-F06B196479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906"/>
          <a:stretch/>
        </p:blipFill>
        <p:spPr>
          <a:xfrm>
            <a:off x="4451230" y="1583552"/>
            <a:ext cx="4494684" cy="3107827"/>
          </a:xfrm>
          <a:prstGeom prst="rect">
            <a:avLst/>
          </a:prstGeom>
        </p:spPr>
      </p:pic>
    </p:spTree>
    <p:extLst>
      <p:ext uri="{BB962C8B-B14F-4D97-AF65-F5344CB8AC3E}">
        <p14:creationId xmlns:p14="http://schemas.microsoft.com/office/powerpoint/2010/main" val="329427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dirty="0"/>
              <a:t>Grant </a:t>
            </a:r>
            <a:r>
              <a:rPr lang="de-DE" sz="2000" dirty="0" err="1"/>
              <a:t>applications</a:t>
            </a:r>
            <a:r>
              <a:rPr lang="de-DE" sz="2000" dirty="0"/>
              <a:t> 2024</a:t>
            </a:r>
          </a:p>
        </p:txBody>
      </p:sp>
      <p:pic>
        <p:nvPicPr>
          <p:cNvPr id="7" name="Inhaltsplatzhalter 6"/>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470220" y="1725282"/>
            <a:ext cx="4673780" cy="2629379"/>
          </a:xfrm>
        </p:spPr>
      </p:pic>
      <p:sp>
        <p:nvSpPr>
          <p:cNvPr id="4" name="Textfeld 3"/>
          <p:cNvSpPr txBox="1"/>
          <p:nvPr/>
        </p:nvSpPr>
        <p:spPr>
          <a:xfrm>
            <a:off x="262267" y="1365842"/>
            <a:ext cx="4207953" cy="4339650"/>
          </a:xfrm>
          <a:prstGeom prst="rect">
            <a:avLst/>
          </a:prstGeom>
          <a:noFill/>
        </p:spPr>
        <p:txBody>
          <a:bodyPr wrap="square" rtlCol="0">
            <a:spAutoFit/>
          </a:bodyPr>
          <a:lstStyle/>
          <a:p>
            <a:r>
              <a:rPr lang="de-DE" dirty="0" err="1">
                <a:solidFill>
                  <a:schemeClr val="bg1"/>
                </a:solidFill>
                <a:latin typeface="Verdana" panose="020B0604030504040204" pitchFamily="34" charset="0"/>
                <a:ea typeface="Verdana" panose="020B0604030504040204" pitchFamily="34" charset="0"/>
              </a:rPr>
              <a:t>Available</a:t>
            </a:r>
            <a:r>
              <a:rPr lang="de-DE" dirty="0">
                <a:solidFill>
                  <a:schemeClr val="bg1"/>
                </a:solidFill>
                <a:latin typeface="Verdana" panose="020B0604030504040204" pitchFamily="34" charset="0"/>
                <a:ea typeface="Verdana" panose="020B0604030504040204" pitchFamily="34" charset="0"/>
              </a:rPr>
              <a:t> online: </a:t>
            </a:r>
            <a:r>
              <a:rPr lang="de-DE" dirty="0" err="1">
                <a:solidFill>
                  <a:schemeClr val="bg1"/>
                </a:solidFill>
                <a:latin typeface="Verdana" panose="020B0604030504040204" pitchFamily="34" charset="0"/>
                <a:ea typeface="Verdana" panose="020B0604030504040204" pitchFamily="34" charset="0"/>
              </a:rPr>
              <a:t>since</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October</a:t>
            </a:r>
            <a:r>
              <a:rPr lang="de-DE" dirty="0">
                <a:solidFill>
                  <a:schemeClr val="bg1"/>
                </a:solidFill>
                <a:latin typeface="Verdana" panose="020B0604030504040204" pitchFamily="34" charset="0"/>
                <a:ea typeface="Verdana" panose="020B0604030504040204" pitchFamily="34" charset="0"/>
              </a:rPr>
              <a:t> 31, 2023</a:t>
            </a:r>
          </a:p>
          <a:p>
            <a:pPr marL="285750" indent="-285750">
              <a:buFont typeface="Arial" panose="020B0604020202020204" pitchFamily="34" charset="0"/>
              <a:buChar char="•"/>
            </a:pPr>
            <a:endParaRPr lang="de-DE" sz="16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e-DE" sz="1600" b="1" u="sng" dirty="0" err="1">
                <a:solidFill>
                  <a:schemeClr val="bg1"/>
                </a:solidFill>
                <a:latin typeface="Verdana" panose="020B0604030504040204" pitchFamily="34" charset="0"/>
                <a:ea typeface="Verdana" panose="020B0604030504040204" pitchFamily="34" charset="0"/>
              </a:rPr>
              <a:t>February</a:t>
            </a:r>
            <a:r>
              <a:rPr lang="de-DE" sz="1600" b="1" u="sng" dirty="0">
                <a:solidFill>
                  <a:schemeClr val="bg1"/>
                </a:solidFill>
                <a:latin typeface="Verdana" panose="020B0604030504040204" pitchFamily="34" charset="0"/>
                <a:ea typeface="Verdana" panose="020B0604030504040204" pitchFamily="34" charset="0"/>
              </a:rPr>
              <a:t> 21</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Applications</a:t>
            </a:r>
            <a:r>
              <a:rPr lang="de-DE" sz="1600" dirty="0">
                <a:solidFill>
                  <a:schemeClr val="bg1"/>
                </a:solidFill>
                <a:latin typeface="Verdana" panose="020B0604030504040204" pitchFamily="34" charset="0"/>
                <a:ea typeface="Verdana" panose="020B0604030504040204" pitchFamily="34" charset="0"/>
              </a:rPr>
              <a:t> due </a:t>
            </a:r>
            <a:r>
              <a:rPr lang="de-DE" sz="1600" dirty="0" err="1">
                <a:solidFill>
                  <a:schemeClr val="bg1"/>
                </a:solidFill>
                <a:latin typeface="Verdana" panose="020B0604030504040204" pitchFamily="34" charset="0"/>
                <a:ea typeface="Verdana" panose="020B0604030504040204" pitchFamily="34" charset="0"/>
              </a:rPr>
              <a:t>for</a:t>
            </a:r>
            <a:r>
              <a:rPr lang="de-DE" sz="1600" dirty="0">
                <a:solidFill>
                  <a:schemeClr val="bg1"/>
                </a:solidFill>
                <a:latin typeface="Verdana" panose="020B0604030504040204" pitchFamily="34" charset="0"/>
                <a:ea typeface="Verdana" panose="020B0604030504040204" pitchFamily="34" charset="0"/>
              </a:rPr>
              <a:t> an </a:t>
            </a:r>
            <a:r>
              <a:rPr lang="de-DE" sz="1600" dirty="0" err="1">
                <a:solidFill>
                  <a:schemeClr val="bg1"/>
                </a:solidFill>
                <a:latin typeface="Verdana" panose="020B0604030504040204" pitchFamily="34" charset="0"/>
                <a:ea typeface="Verdana" panose="020B0604030504040204" pitchFamily="34" charset="0"/>
              </a:rPr>
              <a:t>early</a:t>
            </a:r>
            <a:r>
              <a:rPr lang="de-DE" sz="1600" dirty="0">
                <a:solidFill>
                  <a:schemeClr val="bg1"/>
                </a:solidFill>
                <a:latin typeface="Verdana" panose="020B0604030504040204" pitchFamily="34" charset="0"/>
                <a:ea typeface="Verdana" panose="020B0604030504040204" pitchFamily="34" charset="0"/>
              </a:rPr>
              <a:t> spring </a:t>
            </a:r>
            <a:r>
              <a:rPr lang="de-DE" sz="1600" dirty="0" err="1">
                <a:solidFill>
                  <a:schemeClr val="bg1"/>
                </a:solidFill>
                <a:latin typeface="Verdana" panose="020B0604030504040204" pitchFamily="34" charset="0"/>
                <a:ea typeface="Verdana" panose="020B0604030504040204" pitchFamily="34" charset="0"/>
              </a:rPr>
              <a:t>exchange</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when</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traveling</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before</a:t>
            </a:r>
            <a:r>
              <a:rPr lang="de-DE" sz="1600" dirty="0">
                <a:solidFill>
                  <a:schemeClr val="bg1"/>
                </a:solidFill>
                <a:latin typeface="Verdana" panose="020B0604030504040204" pitchFamily="34" charset="0"/>
                <a:ea typeface="Verdana" panose="020B0604030504040204" pitchFamily="34" charset="0"/>
              </a:rPr>
              <a:t> April 3, 2024</a:t>
            </a:r>
          </a:p>
          <a:p>
            <a:endParaRPr lang="de-DE" sz="1600" dirty="0">
              <a:solidFill>
                <a:schemeClr val="bg1"/>
              </a:solidFill>
              <a:latin typeface="Verdana" panose="020B0604030504040204" pitchFamily="34" charset="0"/>
              <a:ea typeface="Verdana" panose="020B0604030504040204" pitchFamily="34" charset="0"/>
            </a:endParaRPr>
          </a:p>
          <a:p>
            <a:endParaRPr lang="de-DE" sz="16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e-DE" sz="1600" b="1" u="sng" dirty="0">
                <a:solidFill>
                  <a:schemeClr val="bg1"/>
                </a:solidFill>
                <a:latin typeface="Verdana" panose="020B0604030504040204" pitchFamily="34" charset="0"/>
                <a:ea typeface="Verdana" panose="020B0604030504040204" pitchFamily="34" charset="0"/>
              </a:rPr>
              <a:t>April 3</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For</a:t>
            </a:r>
            <a:r>
              <a:rPr lang="de-DE" sz="1600" dirty="0">
                <a:solidFill>
                  <a:schemeClr val="bg1"/>
                </a:solidFill>
                <a:latin typeface="Verdana" panose="020B0604030504040204" pitchFamily="34" charset="0"/>
                <a:ea typeface="Verdana" panose="020B0604030504040204" pitchFamily="34" charset="0"/>
              </a:rPr>
              <a:t> spring /</a:t>
            </a:r>
            <a:r>
              <a:rPr lang="de-DE" sz="1600" dirty="0" err="1">
                <a:solidFill>
                  <a:schemeClr val="bg1"/>
                </a:solidFill>
                <a:latin typeface="Verdana" panose="020B0604030504040204" pitchFamily="34" charset="0"/>
                <a:ea typeface="Verdana" panose="020B0604030504040204" pitchFamily="34" charset="0"/>
              </a:rPr>
              <a:t>summer</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exchange</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when</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traveling</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before</a:t>
            </a:r>
            <a:r>
              <a:rPr lang="de-DE" sz="1600" dirty="0">
                <a:solidFill>
                  <a:schemeClr val="bg1"/>
                </a:solidFill>
                <a:latin typeface="Verdana" panose="020B0604030504040204" pitchFamily="34" charset="0"/>
                <a:ea typeface="Verdana" panose="020B0604030504040204" pitchFamily="34" charset="0"/>
              </a:rPr>
              <a:t> August 1st, 2024</a:t>
            </a:r>
          </a:p>
          <a:p>
            <a:endParaRPr lang="de-DE" sz="1600" dirty="0">
              <a:solidFill>
                <a:schemeClr val="bg1"/>
              </a:solidFill>
              <a:latin typeface="Verdana" panose="020B0604030504040204" pitchFamily="34" charset="0"/>
              <a:ea typeface="Verdana" panose="020B0604030504040204" pitchFamily="34" charset="0"/>
            </a:endParaRPr>
          </a:p>
          <a:p>
            <a:endParaRPr lang="de-DE" sz="16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e-DE" sz="1600" b="1" u="sng" dirty="0">
                <a:solidFill>
                  <a:schemeClr val="bg1"/>
                </a:solidFill>
                <a:latin typeface="Verdana" panose="020B0604030504040204" pitchFamily="34" charset="0"/>
                <a:ea typeface="Verdana" panose="020B0604030504040204" pitchFamily="34" charset="0"/>
              </a:rPr>
              <a:t>June 1st</a:t>
            </a:r>
            <a:r>
              <a:rPr lang="de-DE" sz="1600" u="sng"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For</a:t>
            </a:r>
            <a:r>
              <a:rPr lang="de-DE" sz="1600" dirty="0">
                <a:solidFill>
                  <a:schemeClr val="bg1"/>
                </a:solidFill>
                <a:latin typeface="Verdana" panose="020B0604030504040204" pitchFamily="34" charset="0"/>
                <a:ea typeface="Verdana" panose="020B0604030504040204" pitchFamily="34" charset="0"/>
              </a:rPr>
              <a:t> fall/</a:t>
            </a:r>
            <a:r>
              <a:rPr lang="de-DE" sz="1600" dirty="0" err="1">
                <a:solidFill>
                  <a:schemeClr val="bg1"/>
                </a:solidFill>
                <a:latin typeface="Verdana" panose="020B0604030504040204" pitchFamily="34" charset="0"/>
                <a:ea typeface="Verdana" panose="020B0604030504040204" pitchFamily="34" charset="0"/>
              </a:rPr>
              <a:t>winter</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exchanges</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until</a:t>
            </a:r>
            <a:r>
              <a:rPr lang="de-DE" sz="1600" dirty="0">
                <a:solidFill>
                  <a:schemeClr val="bg1"/>
                </a:solidFill>
                <a:latin typeface="Verdana" panose="020B0604030504040204" pitchFamily="34" charset="0"/>
                <a:ea typeface="Verdana" panose="020B0604030504040204" pitchFamily="34" charset="0"/>
              </a:rPr>
              <a:t> </a:t>
            </a:r>
            <a:r>
              <a:rPr lang="de-DE" sz="1600" dirty="0" err="1">
                <a:solidFill>
                  <a:schemeClr val="bg1"/>
                </a:solidFill>
                <a:latin typeface="Verdana" panose="020B0604030504040204" pitchFamily="34" charset="0"/>
                <a:ea typeface="Verdana" panose="020B0604030504040204" pitchFamily="34" charset="0"/>
              </a:rPr>
              <a:t>December</a:t>
            </a:r>
            <a:r>
              <a:rPr lang="de-DE" sz="1600" dirty="0">
                <a:solidFill>
                  <a:schemeClr val="bg1"/>
                </a:solidFill>
                <a:latin typeface="Verdana" panose="020B0604030504040204" pitchFamily="34" charset="0"/>
                <a:ea typeface="Verdana" panose="020B0604030504040204" pitchFamily="34" charset="0"/>
              </a:rPr>
              <a:t> 21st, 2024</a:t>
            </a:r>
          </a:p>
          <a:p>
            <a:endParaRPr lang="de-DE" sz="1400" dirty="0">
              <a:solidFill>
                <a:schemeClr val="bg1"/>
              </a:solidFill>
              <a:latin typeface="Verdana" panose="020B0604030504040204" pitchFamily="34" charset="0"/>
              <a:ea typeface="Verdana" panose="020B0604030504040204" pitchFamily="34" charset="0"/>
            </a:endParaRPr>
          </a:p>
          <a:p>
            <a:endParaRPr lang="de-DE"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15006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A3B00D-803D-024B-AA96-C03AA0C3F354}"/>
              </a:ext>
            </a:extLst>
          </p:cNvPr>
          <p:cNvSpPr>
            <a:spLocks noGrp="1"/>
          </p:cNvSpPr>
          <p:nvPr>
            <p:ph type="body" sz="quarter" idx="10"/>
          </p:nvPr>
        </p:nvSpPr>
        <p:spPr>
          <a:xfrm>
            <a:off x="117612" y="1682508"/>
            <a:ext cx="8332788" cy="1371600"/>
          </a:xfrm>
        </p:spPr>
        <p:txBody>
          <a:bodyPr/>
          <a:lstStyle/>
          <a:p>
            <a:r>
              <a:rPr lang="en-GB" dirty="0">
                <a:solidFill>
                  <a:prstClr val="white"/>
                </a:solidFill>
                <a:latin typeface="Verdana"/>
              </a:rPr>
              <a:t>German American</a:t>
            </a:r>
            <a:br>
              <a:rPr lang="en-GB" dirty="0">
                <a:solidFill>
                  <a:prstClr val="white"/>
                </a:solidFill>
                <a:latin typeface="Verdana"/>
              </a:rPr>
            </a:br>
            <a:r>
              <a:rPr lang="en-GB" dirty="0">
                <a:solidFill>
                  <a:prstClr val="white"/>
                </a:solidFill>
                <a:latin typeface="Verdana"/>
              </a:rPr>
              <a:t>Partnership Program (GAPP)</a:t>
            </a:r>
            <a:endParaRPr lang="en-US" dirty="0"/>
          </a:p>
        </p:txBody>
      </p:sp>
      <p:sp>
        <p:nvSpPr>
          <p:cNvPr id="3" name="Rectangle 2">
            <a:extLst>
              <a:ext uri="{FF2B5EF4-FFF2-40B4-BE49-F238E27FC236}">
                <a16:creationId xmlns:a16="http://schemas.microsoft.com/office/drawing/2014/main" id="{9BE72BD0-1673-1143-B47A-AD341DA1C890}"/>
              </a:ext>
            </a:extLst>
          </p:cNvPr>
          <p:cNvSpPr/>
          <p:nvPr/>
        </p:nvSpPr>
        <p:spPr>
          <a:xfrm>
            <a:off x="117612" y="4166011"/>
            <a:ext cx="7106479" cy="923330"/>
          </a:xfrm>
          <a:prstGeom prst="rect">
            <a:avLst/>
          </a:prstGeom>
        </p:spPr>
        <p:txBody>
          <a:bodyPr wrap="square">
            <a:spAutoFit/>
          </a:bodyPr>
          <a:lstStyle/>
          <a:p>
            <a:r>
              <a:rPr lang="en-GB" dirty="0">
                <a:solidFill>
                  <a:schemeClr val="bg1"/>
                </a:solidFill>
                <a:latin typeface="Verdana"/>
                <a:ea typeface="+mj-ea"/>
                <a:cs typeface="+mj-cs"/>
              </a:rPr>
              <a:t>Jana Kosancic</a:t>
            </a:r>
          </a:p>
          <a:p>
            <a:r>
              <a:rPr lang="en-GB" dirty="0">
                <a:solidFill>
                  <a:schemeClr val="bg1"/>
                </a:solidFill>
                <a:latin typeface="Verdana"/>
                <a:ea typeface="+mj-ea"/>
                <a:cs typeface="+mj-cs"/>
              </a:rPr>
              <a:t>Community Outreach Program Coordinator</a:t>
            </a:r>
          </a:p>
          <a:p>
            <a:r>
              <a:rPr lang="en-GB" dirty="0">
                <a:solidFill>
                  <a:schemeClr val="bg1"/>
                </a:solidFill>
                <a:latin typeface="Verdana"/>
              </a:rPr>
              <a:t>GAPP, New York</a:t>
            </a:r>
          </a:p>
        </p:txBody>
      </p:sp>
      <p:pic>
        <p:nvPicPr>
          <p:cNvPr id="4" name="Picture 3">
            <a:extLst>
              <a:ext uri="{FF2B5EF4-FFF2-40B4-BE49-F238E27FC236}">
                <a16:creationId xmlns:a16="http://schemas.microsoft.com/office/drawing/2014/main" id="{6498A7BF-7949-0062-2428-E4E3FAB4651E}"/>
              </a:ext>
            </a:extLst>
          </p:cNvPr>
          <p:cNvPicPr>
            <a:picLocks noChangeAspect="1"/>
          </p:cNvPicPr>
          <p:nvPr/>
        </p:nvPicPr>
        <p:blipFill>
          <a:blip r:embed="rId3">
            <a:clrChange>
              <a:clrFrom>
                <a:srgbClr val="A2D5E8"/>
              </a:clrFrom>
              <a:clrTo>
                <a:srgbClr val="A2D5E8">
                  <a:alpha val="0"/>
                </a:srgbClr>
              </a:clrTo>
            </a:clrChange>
            <a:extLst>
              <a:ext uri="{28A0092B-C50C-407E-A947-70E740481C1C}">
                <a14:useLocalDpi xmlns:a14="http://schemas.microsoft.com/office/drawing/2010/main" val="0"/>
              </a:ext>
            </a:extLst>
          </a:blip>
          <a:stretch>
            <a:fillRect/>
          </a:stretch>
        </p:blipFill>
        <p:spPr>
          <a:xfrm>
            <a:off x="5919097" y="790148"/>
            <a:ext cx="3005827" cy="3286552"/>
          </a:xfrm>
          <a:prstGeom prst="rect">
            <a:avLst/>
          </a:prstGeom>
        </p:spPr>
      </p:pic>
    </p:spTree>
    <p:extLst>
      <p:ext uri="{BB962C8B-B14F-4D97-AF65-F5344CB8AC3E}">
        <p14:creationId xmlns:p14="http://schemas.microsoft.com/office/powerpoint/2010/main" val="3289732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174" r="27174"/>
          <a:stretch>
            <a:fillRect/>
          </a:stretch>
        </p:blipFill>
        <p:spPr/>
      </p:pic>
      <p:sp>
        <p:nvSpPr>
          <p:cNvPr id="4" name="Inhaltsplatzhalter 3"/>
          <p:cNvSpPr>
            <a:spLocks noGrp="1"/>
          </p:cNvSpPr>
          <p:nvPr>
            <p:ph sz="half" idx="1"/>
          </p:nvPr>
        </p:nvSpPr>
        <p:spPr>
          <a:xfrm>
            <a:off x="380374" y="855454"/>
            <a:ext cx="4191625" cy="5007470"/>
          </a:xfrm>
        </p:spPr>
        <p:txBody>
          <a:bodyPr>
            <a:normAutofit fontScale="47500" lnSpcReduction="20000"/>
          </a:bodyPr>
          <a:lstStyle/>
          <a:p>
            <a:pPr marL="0" indent="0">
              <a:buNone/>
            </a:pPr>
            <a:endParaRPr lang="en-US" sz="3500" dirty="0"/>
          </a:p>
          <a:p>
            <a:pPr marL="0" lvl="0" indent="0">
              <a:buNone/>
            </a:pPr>
            <a:r>
              <a:rPr lang="en-US" sz="3500" dirty="0"/>
              <a:t>1. Click on the link on our website</a:t>
            </a:r>
          </a:p>
          <a:p>
            <a:pPr marL="0" lvl="0" indent="0">
              <a:buNone/>
            </a:pPr>
            <a:r>
              <a:rPr lang="en-US" sz="4000" dirty="0">
                <a:hlinkClick r:id="rId3"/>
              </a:rPr>
              <a:t>Short-term exchange program - Goethe-Institut USA</a:t>
            </a:r>
            <a:endParaRPr lang="en-US" sz="3500" dirty="0"/>
          </a:p>
          <a:p>
            <a:pPr marL="0" lvl="0" indent="0">
              <a:buNone/>
            </a:pPr>
            <a:endParaRPr lang="en-US" sz="3500" dirty="0"/>
          </a:p>
          <a:p>
            <a:pPr marL="0" lvl="0" indent="0">
              <a:buNone/>
            </a:pPr>
            <a:r>
              <a:rPr lang="en-US" sz="3500" dirty="0"/>
              <a:t>2. Complete the online forms and have the quote or invoice for your group’s airfare ready for digital upload</a:t>
            </a:r>
            <a:br>
              <a:rPr lang="en-US" sz="3500" dirty="0"/>
            </a:br>
            <a:endParaRPr lang="en-US" sz="3500" dirty="0"/>
          </a:p>
          <a:p>
            <a:pPr marL="0" lvl="0" indent="0">
              <a:buNone/>
            </a:pPr>
            <a:r>
              <a:rPr lang="en-US" sz="3500" dirty="0"/>
              <a:t>Your GAPP Grant Application is only completed once all the information and documents have been received. </a:t>
            </a:r>
          </a:p>
          <a:p>
            <a:pPr lvl="0"/>
            <a:endParaRPr lang="en-US" sz="3500" dirty="0"/>
          </a:p>
          <a:p>
            <a:pPr marL="0" lvl="0" indent="0">
              <a:buNone/>
            </a:pPr>
            <a:r>
              <a:rPr lang="en-US" sz="3500" dirty="0"/>
              <a:t>Your application will be reviewed, and you will be informed about your grant status shortly after deadline</a:t>
            </a:r>
          </a:p>
          <a:p>
            <a:endParaRPr lang="de-DE" dirty="0"/>
          </a:p>
        </p:txBody>
      </p:sp>
      <p:sp>
        <p:nvSpPr>
          <p:cNvPr id="3" name="Titel 2"/>
          <p:cNvSpPr>
            <a:spLocks noGrp="1"/>
          </p:cNvSpPr>
          <p:nvPr>
            <p:ph type="title"/>
          </p:nvPr>
        </p:nvSpPr>
        <p:spPr>
          <a:xfrm>
            <a:off x="69011" y="401290"/>
            <a:ext cx="4502989" cy="319679"/>
          </a:xfrm>
        </p:spPr>
        <p:txBody>
          <a:bodyPr>
            <a:normAutofit fontScale="90000"/>
          </a:bodyPr>
          <a:lstStyle/>
          <a:p>
            <a:r>
              <a:rPr lang="de-DE" dirty="0" err="1"/>
              <a:t>steps</a:t>
            </a:r>
            <a:r>
              <a:rPr lang="de-DE" dirty="0"/>
              <a:t> - Grant </a:t>
            </a:r>
            <a:r>
              <a:rPr lang="de-DE" dirty="0" err="1"/>
              <a:t>application</a:t>
            </a:r>
            <a:r>
              <a:rPr lang="de-DE" dirty="0"/>
              <a:t> 2024</a:t>
            </a:r>
          </a:p>
        </p:txBody>
      </p:sp>
    </p:spTree>
    <p:extLst>
      <p:ext uri="{BB962C8B-B14F-4D97-AF65-F5344CB8AC3E}">
        <p14:creationId xmlns:p14="http://schemas.microsoft.com/office/powerpoint/2010/main" val="253304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80375" y="401290"/>
            <a:ext cx="5718500" cy="319679"/>
          </a:xfrm>
        </p:spPr>
        <p:txBody>
          <a:bodyPr>
            <a:noAutofit/>
          </a:bodyPr>
          <a:lstStyle/>
          <a:p>
            <a:r>
              <a:rPr lang="de-DE" dirty="0"/>
              <a:t>Distribution </a:t>
            </a:r>
            <a:r>
              <a:rPr lang="de-DE" dirty="0" err="1"/>
              <a:t>of</a:t>
            </a:r>
            <a:r>
              <a:rPr lang="de-DE" dirty="0"/>
              <a:t> </a:t>
            </a:r>
            <a:r>
              <a:rPr lang="de-DE" dirty="0" err="1"/>
              <a:t>group</a:t>
            </a:r>
            <a:r>
              <a:rPr lang="de-DE" dirty="0"/>
              <a:t> </a:t>
            </a:r>
            <a:r>
              <a:rPr lang="de-DE" dirty="0" err="1"/>
              <a:t>grants</a:t>
            </a:r>
            <a:endParaRPr lang="de-DE" dirty="0"/>
          </a:p>
        </p:txBody>
      </p:sp>
      <p:pic>
        <p:nvPicPr>
          <p:cNvPr id="5" name="Inhaltsplatzhalt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bwMode="gray">
          <a:xfrm>
            <a:off x="1009651" y="921786"/>
            <a:ext cx="6547090" cy="5194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2198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80375" y="401290"/>
            <a:ext cx="5649489" cy="319679"/>
          </a:xfrm>
        </p:spPr>
        <p:txBody>
          <a:bodyPr>
            <a:noAutofit/>
          </a:bodyPr>
          <a:lstStyle/>
          <a:p>
            <a:r>
              <a:rPr lang="de-DE" sz="2000" dirty="0" err="1"/>
              <a:t>What</a:t>
            </a:r>
            <a:r>
              <a:rPr lang="de-DE" sz="2000" dirty="0"/>
              <a:t> </a:t>
            </a:r>
            <a:r>
              <a:rPr lang="de-DE" sz="2000" dirty="0" err="1"/>
              <a:t>is</a:t>
            </a:r>
            <a:r>
              <a:rPr lang="de-DE" sz="2000" dirty="0"/>
              <a:t> </a:t>
            </a:r>
            <a:r>
              <a:rPr lang="de-DE" sz="2000" dirty="0" err="1"/>
              <a:t>available</a:t>
            </a:r>
            <a:r>
              <a:rPr lang="de-DE" sz="2000" dirty="0"/>
              <a:t> </a:t>
            </a:r>
            <a:r>
              <a:rPr lang="de-DE" sz="2000" dirty="0" err="1"/>
              <a:t>from</a:t>
            </a:r>
            <a:r>
              <a:rPr lang="de-DE" sz="2000" dirty="0"/>
              <a:t> </a:t>
            </a:r>
            <a:r>
              <a:rPr lang="de-DE" sz="2000" dirty="0" err="1"/>
              <a:t>gapp</a:t>
            </a:r>
            <a:r>
              <a:rPr lang="de-DE" sz="2000" dirty="0"/>
              <a:t>?</a:t>
            </a:r>
          </a:p>
        </p:txBody>
      </p:sp>
      <p:sp>
        <p:nvSpPr>
          <p:cNvPr id="4" name="Inhaltsplatzhalter 3"/>
          <p:cNvSpPr>
            <a:spLocks noGrp="1"/>
          </p:cNvSpPr>
          <p:nvPr>
            <p:ph sz="half" idx="4294967295"/>
          </p:nvPr>
        </p:nvSpPr>
        <p:spPr>
          <a:xfrm>
            <a:off x="129396" y="1141801"/>
            <a:ext cx="8305800" cy="4689655"/>
          </a:xfrm>
        </p:spPr>
        <p:txBody>
          <a:bodyPr>
            <a:normAutofit fontScale="77500" lnSpcReduction="20000"/>
          </a:bodyPr>
          <a:lstStyle/>
          <a:p>
            <a:endParaRPr lang="en-US" dirty="0">
              <a:solidFill>
                <a:schemeClr val="accent5"/>
              </a:solidFill>
            </a:endParaRPr>
          </a:p>
          <a:p>
            <a:pPr marL="0" indent="0">
              <a:buNone/>
            </a:pPr>
            <a:r>
              <a:rPr lang="en-US" sz="2100" b="1" dirty="0">
                <a:solidFill>
                  <a:schemeClr val="bg1"/>
                </a:solidFill>
              </a:rPr>
              <a:t>1. Teacher Grants</a:t>
            </a:r>
            <a:endParaRPr lang="en-US" sz="2100" dirty="0">
              <a:solidFill>
                <a:schemeClr val="bg1"/>
              </a:solidFill>
            </a:endParaRPr>
          </a:p>
          <a:p>
            <a:r>
              <a:rPr lang="en-US" sz="2100" dirty="0">
                <a:solidFill>
                  <a:schemeClr val="bg1"/>
                </a:solidFill>
              </a:rPr>
              <a:t>Up to 2 accompanying teachers receive air fare subsidies</a:t>
            </a:r>
            <a:br>
              <a:rPr lang="en-US" sz="2100" dirty="0">
                <a:solidFill>
                  <a:schemeClr val="bg1"/>
                </a:solidFill>
              </a:rPr>
            </a:br>
            <a:r>
              <a:rPr lang="en-US" sz="2100" dirty="0">
                <a:solidFill>
                  <a:schemeClr val="bg1"/>
                </a:solidFill>
              </a:rPr>
              <a:t>calculated as a flat rate depending on the average regional fare. </a:t>
            </a:r>
          </a:p>
          <a:p>
            <a:r>
              <a:rPr lang="en-US" sz="2100" dirty="0">
                <a:solidFill>
                  <a:schemeClr val="bg1"/>
                </a:solidFill>
              </a:rPr>
              <a:t>Groups of more than 10 students are eligible for 2 teacher grants. </a:t>
            </a:r>
          </a:p>
          <a:p>
            <a:pPr marL="0" indent="0">
              <a:buNone/>
            </a:pPr>
            <a:endParaRPr lang="en-US" sz="2100" b="1" dirty="0">
              <a:solidFill>
                <a:schemeClr val="bg1"/>
              </a:solidFill>
            </a:endParaRPr>
          </a:p>
          <a:p>
            <a:pPr marL="0" indent="0">
              <a:buNone/>
            </a:pPr>
            <a:r>
              <a:rPr lang="en-US" sz="2100" b="1" dirty="0">
                <a:solidFill>
                  <a:schemeClr val="bg1"/>
                </a:solidFill>
              </a:rPr>
              <a:t>2. Group Grants</a:t>
            </a:r>
            <a:endParaRPr lang="en-US" sz="2100" dirty="0">
              <a:solidFill>
                <a:schemeClr val="bg1"/>
              </a:solidFill>
            </a:endParaRPr>
          </a:p>
          <a:p>
            <a:r>
              <a:rPr lang="en-US" sz="2100" dirty="0">
                <a:solidFill>
                  <a:schemeClr val="bg1"/>
                </a:solidFill>
              </a:rPr>
              <a:t>American and German students receive airfare subsidies depending on their region of departure.</a:t>
            </a:r>
          </a:p>
          <a:p>
            <a:endParaRPr lang="en-US" sz="2100" dirty="0">
              <a:solidFill>
                <a:schemeClr val="bg1"/>
              </a:solidFill>
            </a:endParaRPr>
          </a:p>
          <a:p>
            <a:pPr marL="0" indent="0">
              <a:buNone/>
            </a:pPr>
            <a:r>
              <a:rPr lang="en-US" sz="2100" b="1" dirty="0">
                <a:solidFill>
                  <a:schemeClr val="bg1"/>
                </a:solidFill>
              </a:rPr>
              <a:t>3. Optional free Insurance</a:t>
            </a:r>
            <a:endParaRPr lang="en-US" sz="2100" dirty="0">
              <a:solidFill>
                <a:schemeClr val="bg1"/>
              </a:solidFill>
            </a:endParaRPr>
          </a:p>
          <a:p>
            <a:r>
              <a:rPr lang="en-US" sz="2100" dirty="0">
                <a:solidFill>
                  <a:schemeClr val="bg1"/>
                </a:solidFill>
              </a:rPr>
              <a:t>Teachers that qualify for the above teacher grants may be enrolled via the online GAPP Grant Application.</a:t>
            </a:r>
          </a:p>
          <a:p>
            <a:endParaRPr lang="en-US" sz="2100" dirty="0">
              <a:solidFill>
                <a:schemeClr val="bg1"/>
              </a:solidFill>
            </a:endParaRPr>
          </a:p>
          <a:p>
            <a:r>
              <a:rPr lang="en-US" i="1" dirty="0">
                <a:solidFill>
                  <a:schemeClr val="bg1"/>
                </a:solidFill>
              </a:rPr>
              <a:t>Note: GAPP New York only serves American schools.</a:t>
            </a:r>
            <a:endParaRPr lang="de-DE" sz="2100" dirty="0">
              <a:solidFill>
                <a:schemeClr val="bg1"/>
              </a:solidFill>
            </a:endParaRPr>
          </a:p>
        </p:txBody>
      </p:sp>
      <p:pic>
        <p:nvPicPr>
          <p:cNvPr id="7" name="Picture 6" descr="A person sitting at a table&#10;&#10;Description automatically generated">
            <a:extLst>
              <a:ext uri="{FF2B5EF4-FFF2-40B4-BE49-F238E27FC236}">
                <a16:creationId xmlns:a16="http://schemas.microsoft.com/office/drawing/2014/main" id="{6E19A292-DE92-1649-B87E-C9C990B856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4410" y="132744"/>
            <a:ext cx="1737662" cy="2606272"/>
          </a:xfrm>
          <a:prstGeom prst="roundRect">
            <a:avLst/>
          </a:prstGeom>
        </p:spPr>
      </p:pic>
    </p:spTree>
    <p:extLst>
      <p:ext uri="{BB962C8B-B14F-4D97-AF65-F5344CB8AC3E}">
        <p14:creationId xmlns:p14="http://schemas.microsoft.com/office/powerpoint/2010/main" val="3623013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a:xfrm>
            <a:off x="110590" y="1009650"/>
            <a:ext cx="4461410" cy="5041532"/>
          </a:xfrm>
        </p:spPr>
        <p:txBody>
          <a:bodyPr>
            <a:normAutofit fontScale="25000" lnSpcReduction="20000"/>
          </a:bodyPr>
          <a:lstStyle/>
          <a:p>
            <a:r>
              <a:rPr lang="en-US" sz="5600" dirty="0"/>
              <a:t>Optional Free Liability Insurance:</a:t>
            </a:r>
          </a:p>
          <a:p>
            <a:endParaRPr lang="en-US" sz="5600" dirty="0"/>
          </a:p>
          <a:p>
            <a:r>
              <a:rPr lang="en-US" sz="5600" dirty="0"/>
              <a:t>Enrollment can be completed via your online Grant Application. Details for coverage are available online.</a:t>
            </a:r>
          </a:p>
          <a:p>
            <a:pPr marL="0" indent="0">
              <a:buNone/>
            </a:pPr>
            <a:r>
              <a:rPr lang="en-US" sz="5600" dirty="0"/>
              <a:t> </a:t>
            </a:r>
          </a:p>
          <a:p>
            <a:r>
              <a:rPr lang="en-US" sz="5600" dirty="0"/>
              <a:t>In matters of liability or in case of an accident, please contact our German insurance broker and state that you are a GAPP coordinator:</a:t>
            </a:r>
          </a:p>
          <a:p>
            <a:endParaRPr lang="en-US" sz="5600" dirty="0"/>
          </a:p>
          <a:p>
            <a:r>
              <a:rPr lang="de-DE" sz="5600" dirty="0"/>
              <a:t>Klemmer International Versicherungsmakler </a:t>
            </a:r>
            <a:endParaRPr lang="en-US" sz="5600" dirty="0"/>
          </a:p>
          <a:p>
            <a:r>
              <a:rPr lang="de-DE" sz="5600" dirty="0"/>
              <a:t>Tel.:+49 (0) 8041-7606-300 – </a:t>
            </a:r>
            <a:endParaRPr lang="en-US" sz="5600" dirty="0"/>
          </a:p>
          <a:p>
            <a:r>
              <a:rPr lang="de-DE" sz="5600" dirty="0"/>
              <a:t>Fax:+49 (0) 8041-7606-350</a:t>
            </a:r>
            <a:endParaRPr lang="en-US" sz="5600" dirty="0"/>
          </a:p>
          <a:p>
            <a:r>
              <a:rPr lang="de-DE" sz="5600" dirty="0" err="1"/>
              <a:t>E-mail</a:t>
            </a:r>
            <a:r>
              <a:rPr lang="de-DE" sz="5600" dirty="0"/>
              <a:t>: </a:t>
            </a:r>
            <a:r>
              <a:rPr lang="de-DE" sz="5600" dirty="0">
                <a:hlinkClick r:id="rId2"/>
              </a:rPr>
              <a:t>info@klemmer-international.com</a:t>
            </a:r>
            <a:endParaRPr lang="en-US" sz="5600" dirty="0"/>
          </a:p>
          <a:p>
            <a:pPr lvl="1" fontAlgn="auto">
              <a:spcBef>
                <a:spcPts val="0"/>
              </a:spcBef>
              <a:spcAft>
                <a:spcPts val="0"/>
              </a:spcAft>
              <a:defRPr/>
            </a:pPr>
            <a:endParaRPr lang="en-US" sz="5600" dirty="0"/>
          </a:p>
          <a:p>
            <a:endParaRPr lang="de-DE" dirty="0"/>
          </a:p>
        </p:txBody>
      </p:sp>
      <p:sp>
        <p:nvSpPr>
          <p:cNvPr id="3" name="Titel 2"/>
          <p:cNvSpPr>
            <a:spLocks noGrp="1"/>
          </p:cNvSpPr>
          <p:nvPr>
            <p:ph type="title"/>
          </p:nvPr>
        </p:nvSpPr>
        <p:spPr>
          <a:xfrm>
            <a:off x="380375" y="390591"/>
            <a:ext cx="4191625" cy="319679"/>
          </a:xfrm>
        </p:spPr>
        <p:txBody>
          <a:bodyPr>
            <a:normAutofit fontScale="90000"/>
          </a:bodyPr>
          <a:lstStyle/>
          <a:p>
            <a:r>
              <a:rPr lang="de-DE" dirty="0" err="1"/>
              <a:t>What</a:t>
            </a:r>
            <a:r>
              <a:rPr lang="de-DE" dirty="0"/>
              <a:t> </a:t>
            </a:r>
            <a:r>
              <a:rPr lang="de-DE" dirty="0" err="1"/>
              <a:t>is</a:t>
            </a:r>
            <a:r>
              <a:rPr lang="de-DE" dirty="0"/>
              <a:t> </a:t>
            </a:r>
            <a:r>
              <a:rPr lang="de-DE" dirty="0" err="1"/>
              <a:t>available</a:t>
            </a:r>
            <a:r>
              <a:rPr lang="de-DE" dirty="0"/>
              <a:t>?</a:t>
            </a:r>
          </a:p>
        </p:txBody>
      </p:sp>
      <p:pic>
        <p:nvPicPr>
          <p:cNvPr id="5" name="Bildplatzhalt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70" r="22670"/>
          <a:stretch>
            <a:fillRect/>
          </a:stretch>
        </p:blipFill>
        <p:spPr/>
      </p:pic>
    </p:spTree>
    <p:extLst>
      <p:ext uri="{BB962C8B-B14F-4D97-AF65-F5344CB8AC3E}">
        <p14:creationId xmlns:p14="http://schemas.microsoft.com/office/powerpoint/2010/main" val="3865896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a:xfrm>
            <a:off x="0" y="1852393"/>
            <a:ext cx="4191625" cy="3989845"/>
          </a:xfrm>
        </p:spPr>
        <p:txBody>
          <a:bodyPr/>
          <a:lstStyle/>
          <a:p>
            <a:endParaRPr lang="de-DE" dirty="0"/>
          </a:p>
          <a:p>
            <a:r>
              <a:rPr lang="de-DE" dirty="0"/>
              <a:t>GAPP </a:t>
            </a:r>
            <a:r>
              <a:rPr lang="de-DE" dirty="0" err="1"/>
              <a:t>provides</a:t>
            </a:r>
            <a:r>
              <a:rPr lang="de-DE" dirty="0"/>
              <a:t> </a:t>
            </a:r>
            <a:r>
              <a:rPr lang="de-DE" dirty="0" err="1"/>
              <a:t>approx</a:t>
            </a:r>
            <a:r>
              <a:rPr lang="de-DE" dirty="0"/>
              <a:t>. 500-1,000 USD per </a:t>
            </a:r>
            <a:r>
              <a:rPr lang="de-DE" dirty="0" err="1"/>
              <a:t>student</a:t>
            </a:r>
            <a:endParaRPr lang="de-DE" dirty="0"/>
          </a:p>
          <a:p>
            <a:endParaRPr lang="de-DE" dirty="0"/>
          </a:p>
          <a:p>
            <a:r>
              <a:rPr lang="de-DE" dirty="0"/>
              <a:t>Teachers </a:t>
            </a:r>
            <a:r>
              <a:rPr lang="de-DE" dirty="0" err="1"/>
              <a:t>apply</a:t>
            </a:r>
            <a:r>
              <a:rPr lang="de-DE" dirty="0"/>
              <a:t> on behalf </a:t>
            </a:r>
            <a:r>
              <a:rPr lang="de-DE" dirty="0" err="1"/>
              <a:t>of</a:t>
            </a:r>
            <a:r>
              <a:rPr lang="de-DE" dirty="0"/>
              <a:t> </a:t>
            </a:r>
            <a:r>
              <a:rPr lang="de-DE" dirty="0" err="1"/>
              <a:t>their</a:t>
            </a:r>
            <a:r>
              <a:rPr lang="de-DE" dirty="0"/>
              <a:t> </a:t>
            </a:r>
            <a:r>
              <a:rPr lang="de-DE" dirty="0" err="1"/>
              <a:t>students</a:t>
            </a:r>
            <a:endParaRPr lang="de-DE" dirty="0"/>
          </a:p>
          <a:p>
            <a:endParaRPr lang="de-DE" dirty="0"/>
          </a:p>
          <a:p>
            <a:r>
              <a:rPr lang="de-DE" dirty="0" err="1"/>
              <a:t>You</a:t>
            </a:r>
            <a:r>
              <a:rPr lang="de-DE" dirty="0"/>
              <a:t> </a:t>
            </a:r>
            <a:r>
              <a:rPr lang="de-DE" dirty="0" err="1"/>
              <a:t>can</a:t>
            </a:r>
            <a:r>
              <a:rPr lang="de-DE" dirty="0"/>
              <a:t> </a:t>
            </a:r>
            <a:r>
              <a:rPr lang="de-DE" dirty="0" err="1"/>
              <a:t>submit</a:t>
            </a:r>
            <a:r>
              <a:rPr lang="de-DE" dirty="0"/>
              <a:t> </a:t>
            </a:r>
            <a:r>
              <a:rPr lang="de-DE" dirty="0" err="1"/>
              <a:t>as</a:t>
            </a:r>
            <a:r>
              <a:rPr lang="de-DE" dirty="0"/>
              <a:t> </a:t>
            </a:r>
            <a:r>
              <a:rPr lang="de-DE" dirty="0" err="1"/>
              <a:t>many</a:t>
            </a:r>
            <a:r>
              <a:rPr lang="de-DE" dirty="0"/>
              <a:t> </a:t>
            </a:r>
            <a:r>
              <a:rPr lang="de-DE" dirty="0" err="1"/>
              <a:t>as</a:t>
            </a:r>
            <a:r>
              <a:rPr lang="de-DE" dirty="0"/>
              <a:t> </a:t>
            </a:r>
            <a:r>
              <a:rPr lang="de-DE" dirty="0" err="1"/>
              <a:t>you</a:t>
            </a:r>
            <a:r>
              <a:rPr lang="de-DE" dirty="0"/>
              <a:t> like</a:t>
            </a:r>
          </a:p>
          <a:p>
            <a:endParaRPr lang="de-DE" dirty="0"/>
          </a:p>
          <a:p>
            <a:r>
              <a:rPr lang="de-DE" dirty="0" err="1"/>
              <a:t>Please</a:t>
            </a:r>
            <a:r>
              <a:rPr lang="de-DE" dirty="0"/>
              <a:t> </a:t>
            </a:r>
            <a:r>
              <a:rPr lang="de-DE" dirty="0" err="1"/>
              <a:t>keep</a:t>
            </a:r>
            <a:r>
              <a:rPr lang="de-DE" dirty="0"/>
              <a:t> </a:t>
            </a:r>
            <a:r>
              <a:rPr lang="de-DE" dirty="0" err="1"/>
              <a:t>deadlines</a:t>
            </a:r>
            <a:r>
              <a:rPr lang="de-DE" dirty="0"/>
              <a:t> in </a:t>
            </a:r>
            <a:r>
              <a:rPr lang="de-DE" dirty="0" err="1"/>
              <a:t>mind</a:t>
            </a:r>
            <a:endParaRPr lang="de-DE" dirty="0"/>
          </a:p>
        </p:txBody>
      </p:sp>
      <p:sp>
        <p:nvSpPr>
          <p:cNvPr id="3" name="Titel 2"/>
          <p:cNvSpPr>
            <a:spLocks noGrp="1"/>
          </p:cNvSpPr>
          <p:nvPr>
            <p:ph type="title"/>
          </p:nvPr>
        </p:nvSpPr>
        <p:spPr/>
        <p:txBody>
          <a:bodyPr>
            <a:noAutofit/>
          </a:bodyPr>
          <a:lstStyle/>
          <a:p>
            <a:r>
              <a:rPr lang="de-DE" dirty="0"/>
              <a:t>Individual </a:t>
            </a:r>
            <a:r>
              <a:rPr lang="de-DE" dirty="0" err="1"/>
              <a:t>scholarships</a:t>
            </a:r>
            <a:endParaRPr lang="de-DE" dirty="0"/>
          </a:p>
        </p:txBody>
      </p:sp>
      <p:pic>
        <p:nvPicPr>
          <p:cNvPr id="5" name="Grafik 4" descr="Ein Bild, das Text, Zimmerpflanze, Im Haus, Pflanze enthält.&#10;&#10;Automatisch generierte Beschreibung">
            <a:extLst>
              <a:ext uri="{FF2B5EF4-FFF2-40B4-BE49-F238E27FC236}">
                <a16:creationId xmlns:a16="http://schemas.microsoft.com/office/drawing/2014/main" id="{55403255-5CBA-20F1-8671-F5118A5F034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91625" y="1852393"/>
            <a:ext cx="4800601" cy="2879085"/>
          </a:xfrm>
          <a:prstGeom prst="rect">
            <a:avLst/>
          </a:prstGeom>
        </p:spPr>
      </p:pic>
      <p:sp>
        <p:nvSpPr>
          <p:cNvPr id="6" name="Textfeld 5">
            <a:extLst>
              <a:ext uri="{FF2B5EF4-FFF2-40B4-BE49-F238E27FC236}">
                <a16:creationId xmlns:a16="http://schemas.microsoft.com/office/drawing/2014/main" id="{DF559255-229E-282D-786F-FC33D902F475}"/>
              </a:ext>
            </a:extLst>
          </p:cNvPr>
          <p:cNvSpPr txBox="1"/>
          <p:nvPr/>
        </p:nvSpPr>
        <p:spPr>
          <a:xfrm>
            <a:off x="123825" y="1025071"/>
            <a:ext cx="6141297" cy="646331"/>
          </a:xfrm>
          <a:prstGeom prst="rect">
            <a:avLst/>
          </a:prstGeom>
          <a:noFill/>
        </p:spPr>
        <p:txBody>
          <a:bodyPr wrap="none" rtlCol="0">
            <a:spAutoFit/>
          </a:bodyPr>
          <a:lstStyle/>
          <a:p>
            <a:r>
              <a:rPr lang="en-US" b="0" i="0" dirty="0">
                <a:solidFill>
                  <a:schemeClr val="bg1"/>
                </a:solidFill>
                <a:effectLst/>
                <a:latin typeface="Verdana" panose="020B0604030504040204" pitchFamily="34" charset="0"/>
                <a:ea typeface="Verdana" panose="020B0604030504040204" pitchFamily="34" charset="0"/>
              </a:rPr>
              <a:t>1. GAPP Diversity, Equity and Inclusion Scholarship</a:t>
            </a:r>
            <a:br>
              <a:rPr lang="en-US" dirty="0">
                <a:solidFill>
                  <a:schemeClr val="bg1"/>
                </a:solidFill>
                <a:latin typeface="Verdana" panose="020B0604030504040204" pitchFamily="34" charset="0"/>
                <a:ea typeface="Verdana" panose="020B0604030504040204" pitchFamily="34" charset="0"/>
              </a:rPr>
            </a:br>
            <a:r>
              <a:rPr lang="en-US" b="0" i="0" dirty="0">
                <a:solidFill>
                  <a:schemeClr val="bg1"/>
                </a:solidFill>
                <a:effectLst/>
                <a:latin typeface="Verdana" panose="020B0604030504040204" pitchFamily="34" charset="0"/>
                <a:ea typeface="Verdana" panose="020B0604030504040204" pitchFamily="34" charset="0"/>
              </a:rPr>
              <a:t>2. GAPP Future Career German(Y) Scholarship</a:t>
            </a:r>
            <a:endParaRPr lang="de-DE"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24018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p:txBody>
          <a:bodyPr>
            <a:normAutofit/>
          </a:bodyPr>
          <a:lstStyle/>
          <a:p>
            <a:r>
              <a:rPr lang="en-US" dirty="0"/>
              <a:t>Submit your Grant Application as early as you have your full information. </a:t>
            </a:r>
          </a:p>
          <a:p>
            <a:endParaRPr lang="en-US" dirty="0"/>
          </a:p>
          <a:p>
            <a:r>
              <a:rPr lang="en-US" dirty="0"/>
              <a:t>GAPP cannot process or follow up on incomplete applications.</a:t>
            </a:r>
          </a:p>
          <a:p>
            <a:endParaRPr lang="en-US" dirty="0"/>
          </a:p>
          <a:p>
            <a:r>
              <a:rPr lang="en-US" dirty="0"/>
              <a:t>We make every effort to get your grant checks to you 10-14 days before your departure to Germany. </a:t>
            </a:r>
          </a:p>
          <a:p>
            <a:endParaRPr lang="en-US" dirty="0"/>
          </a:p>
          <a:p>
            <a:r>
              <a:rPr lang="en-US" dirty="0"/>
              <a:t>It is not first come first serve!</a:t>
            </a:r>
            <a:br>
              <a:rPr lang="en-US" dirty="0"/>
            </a:br>
            <a:endParaRPr lang="en-US" dirty="0"/>
          </a:p>
          <a:p>
            <a:endParaRPr lang="de-DE" dirty="0"/>
          </a:p>
        </p:txBody>
      </p:sp>
      <p:sp>
        <p:nvSpPr>
          <p:cNvPr id="3" name="Titel 2"/>
          <p:cNvSpPr>
            <a:spLocks noGrp="1"/>
          </p:cNvSpPr>
          <p:nvPr>
            <p:ph type="title"/>
          </p:nvPr>
        </p:nvSpPr>
        <p:spPr/>
        <p:txBody>
          <a:bodyPr>
            <a:normAutofit fontScale="90000"/>
          </a:bodyPr>
          <a:lstStyle/>
          <a:p>
            <a:r>
              <a:rPr lang="de-DE" dirty="0" err="1"/>
              <a:t>When</a:t>
            </a:r>
            <a:r>
              <a:rPr lang="de-DE" dirty="0"/>
              <a:t> </a:t>
            </a:r>
            <a:r>
              <a:rPr lang="de-DE" dirty="0" err="1"/>
              <a:t>can</a:t>
            </a:r>
            <a:r>
              <a:rPr lang="de-DE" dirty="0"/>
              <a:t> i </a:t>
            </a:r>
            <a:r>
              <a:rPr lang="de-DE" dirty="0" err="1"/>
              <a:t>expect</a:t>
            </a:r>
            <a:r>
              <a:rPr lang="de-DE" dirty="0"/>
              <a:t> </a:t>
            </a:r>
            <a:r>
              <a:rPr lang="de-DE" dirty="0" err="1"/>
              <a:t>the</a:t>
            </a:r>
            <a:r>
              <a:rPr lang="de-DE" dirty="0"/>
              <a:t> </a:t>
            </a:r>
            <a:r>
              <a:rPr lang="de-DE" dirty="0" err="1"/>
              <a:t>grant</a:t>
            </a:r>
            <a:r>
              <a:rPr lang="de-DE" dirty="0"/>
              <a:t> </a:t>
            </a:r>
            <a:r>
              <a:rPr lang="de-DE" dirty="0" err="1"/>
              <a:t>checks</a:t>
            </a:r>
            <a:r>
              <a:rPr lang="de-DE" dirty="0"/>
              <a:t>? </a:t>
            </a:r>
            <a:br>
              <a:rPr lang="en-US" dirty="0">
                <a:solidFill>
                  <a:schemeClr val="accent5"/>
                </a:solidFill>
              </a:rPr>
            </a:br>
            <a:endParaRPr lang="de-DE" dirty="0"/>
          </a:p>
        </p:txBody>
      </p:sp>
      <p:pic>
        <p:nvPicPr>
          <p:cNvPr id="5" name="Bildplatzhalt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892" r="13892"/>
          <a:stretch>
            <a:fillRect/>
          </a:stretch>
        </p:blipFill>
        <p:spPr/>
      </p:pic>
    </p:spTree>
    <p:extLst>
      <p:ext uri="{BB962C8B-B14F-4D97-AF65-F5344CB8AC3E}">
        <p14:creationId xmlns:p14="http://schemas.microsoft.com/office/powerpoint/2010/main" val="4000480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53C6E96-0FCA-59C0-7D17-AF5BA9CB0BE3}"/>
              </a:ext>
            </a:extLst>
          </p:cNvPr>
          <p:cNvSpPr>
            <a:spLocks noGrp="1"/>
          </p:cNvSpPr>
          <p:nvPr>
            <p:ph sz="half" idx="1"/>
          </p:nvPr>
        </p:nvSpPr>
        <p:spPr>
          <a:xfrm>
            <a:off x="380374" y="1550179"/>
            <a:ext cx="5115551" cy="4503243"/>
          </a:xfrm>
        </p:spPr>
        <p:txBody>
          <a:bodyPr>
            <a:normAutofit/>
          </a:bodyPr>
          <a:lstStyle/>
          <a:p>
            <a:r>
              <a:rPr lang="en-US" sz="1800" b="1" kern="100" dirty="0">
                <a:effectLst/>
                <a:ea typeface="Verdana" panose="020B0604030504040204" pitchFamily="34" charset="0"/>
                <a:cs typeface="Times New Roman" panose="02020603050405020304" pitchFamily="18" charset="0"/>
              </a:rPr>
              <a:t>GAPP 101</a:t>
            </a:r>
          </a:p>
          <a:p>
            <a:r>
              <a:rPr lang="en-US" sz="1800" b="1" kern="100" dirty="0">
                <a:ea typeface="Verdana" panose="020B0604030504040204" pitchFamily="34" charset="0"/>
                <a:cs typeface="Times New Roman" panose="02020603050405020304" pitchFamily="18" charset="0"/>
              </a:rPr>
              <a:t>Where you can find us on Social Media</a:t>
            </a:r>
            <a:endParaRPr lang="de-DE" dirty="0">
              <a:ea typeface="Verdana" panose="020B0604030504040204" pitchFamily="34" charset="0"/>
            </a:endParaRPr>
          </a:p>
          <a:p>
            <a:r>
              <a:rPr lang="en-US" sz="1800" b="1" kern="100" dirty="0">
                <a:effectLst/>
                <a:ea typeface="Verdana" panose="020B0604030504040204" pitchFamily="34" charset="0"/>
                <a:cs typeface="Times New Roman" panose="02020603050405020304" pitchFamily="18" charset="0"/>
              </a:rPr>
              <a:t>How to get information, help and advice for your planned GAPP exchange on Social </a:t>
            </a:r>
            <a:r>
              <a:rPr lang="en-US" sz="1800" b="1" kern="100" dirty="0">
                <a:ea typeface="Verdana" panose="020B0604030504040204" pitchFamily="34" charset="0"/>
                <a:cs typeface="Times New Roman" panose="02020603050405020304" pitchFamily="18" charset="0"/>
              </a:rPr>
              <a:t>M</a:t>
            </a:r>
            <a:r>
              <a:rPr lang="en-US" sz="1800" b="1" kern="100" dirty="0">
                <a:effectLst/>
                <a:ea typeface="Verdana" panose="020B0604030504040204" pitchFamily="34" charset="0"/>
                <a:cs typeface="Times New Roman" panose="02020603050405020304" pitchFamily="18" charset="0"/>
              </a:rPr>
              <a:t>edia: </a:t>
            </a:r>
            <a:endParaRPr lang="de-DE" sz="1800" kern="100" dirty="0">
              <a:effectLst/>
              <a:ea typeface="Verdana" panose="020B0604030504040204" pitchFamily="34" charset="0"/>
              <a:cs typeface="Times New Roman" panose="02020603050405020304" pitchFamily="18" charset="0"/>
            </a:endParaRPr>
          </a:p>
          <a:p>
            <a:r>
              <a:rPr lang="en-US" sz="1800" b="1" kern="100" dirty="0">
                <a:effectLst/>
                <a:ea typeface="Verdana" panose="020B0604030504040204" pitchFamily="34" charset="0"/>
                <a:cs typeface="Times New Roman" panose="02020603050405020304" pitchFamily="18" charset="0"/>
              </a:rPr>
              <a:t>Safety</a:t>
            </a:r>
            <a:endParaRPr lang="de-DE" sz="1800" kern="100" dirty="0">
              <a:effectLst/>
              <a:ea typeface="Verdana" panose="020B0604030504040204" pitchFamily="34" charset="0"/>
              <a:cs typeface="Times New Roman" panose="02020603050405020304" pitchFamily="18" charset="0"/>
            </a:endParaRPr>
          </a:p>
          <a:p>
            <a:pPr marL="0" indent="0">
              <a:buNone/>
            </a:pPr>
            <a:endParaRPr lang="de-DE" dirty="0">
              <a:ea typeface="Verdana" panose="020B0604030504040204" pitchFamily="34" charset="0"/>
            </a:endParaRPr>
          </a:p>
          <a:p>
            <a:pPr marL="0" indent="0">
              <a:buNone/>
            </a:pPr>
            <a:endParaRPr lang="de-DE" dirty="0">
              <a:ea typeface="Verdana" panose="020B0604030504040204" pitchFamily="34" charset="0"/>
            </a:endParaRPr>
          </a:p>
          <a:p>
            <a:pPr marL="0" indent="0">
              <a:buNone/>
            </a:pPr>
            <a:endParaRPr lang="de-DE" dirty="0">
              <a:ea typeface="Verdana" panose="020B0604030504040204" pitchFamily="34" charset="0"/>
            </a:endParaRPr>
          </a:p>
          <a:p>
            <a:pPr marL="0" indent="0">
              <a:buNone/>
            </a:pPr>
            <a:r>
              <a:rPr lang="de-DE" dirty="0">
                <a:ea typeface="Verdana" panose="020B0604030504040204" pitchFamily="34" charset="0"/>
              </a:rPr>
              <a:t>Annette Baran</a:t>
            </a:r>
          </a:p>
          <a:p>
            <a:pPr marL="0" indent="0">
              <a:buNone/>
            </a:pPr>
            <a:r>
              <a:rPr lang="de-DE" dirty="0" err="1">
                <a:ea typeface="Verdana" panose="020B0604030504040204" pitchFamily="34" charset="0"/>
              </a:rPr>
              <a:t>Social</a:t>
            </a:r>
            <a:r>
              <a:rPr lang="de-DE" dirty="0">
                <a:ea typeface="Verdana" panose="020B0604030504040204" pitchFamily="34" charset="0"/>
              </a:rPr>
              <a:t> Media Manager</a:t>
            </a:r>
          </a:p>
        </p:txBody>
      </p:sp>
      <p:sp>
        <p:nvSpPr>
          <p:cNvPr id="4" name="Titel 3">
            <a:extLst>
              <a:ext uri="{FF2B5EF4-FFF2-40B4-BE49-F238E27FC236}">
                <a16:creationId xmlns:a16="http://schemas.microsoft.com/office/drawing/2014/main" id="{C8EEEDC3-1FDB-54F0-28CF-0236CDB60BEB}"/>
              </a:ext>
            </a:extLst>
          </p:cNvPr>
          <p:cNvSpPr>
            <a:spLocks noGrp="1"/>
          </p:cNvSpPr>
          <p:nvPr>
            <p:ph type="title"/>
          </p:nvPr>
        </p:nvSpPr>
        <p:spPr/>
        <p:txBody>
          <a:bodyPr>
            <a:noAutofit/>
          </a:bodyPr>
          <a:lstStyle/>
          <a:p>
            <a:r>
              <a:rPr lang="de-DE" dirty="0" err="1"/>
              <a:t>Social</a:t>
            </a:r>
            <a:r>
              <a:rPr lang="de-DE" dirty="0"/>
              <a:t> </a:t>
            </a:r>
            <a:r>
              <a:rPr lang="de-DE" dirty="0" err="1"/>
              <a:t>media</a:t>
            </a:r>
            <a:endParaRPr lang="de-DE" dirty="0"/>
          </a:p>
        </p:txBody>
      </p:sp>
      <p:pic>
        <p:nvPicPr>
          <p:cNvPr id="6" name="Grafik 5" descr="Ein Bild, das Kinderkunst, Kunst, Grafiken, Bild enthält.&#10;&#10;Automatisch generierte Beschreibung">
            <a:extLst>
              <a:ext uri="{FF2B5EF4-FFF2-40B4-BE49-F238E27FC236}">
                <a16:creationId xmlns:a16="http://schemas.microsoft.com/office/drawing/2014/main" id="{140A292C-5ACC-E819-56D2-5C62F0A9660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95925" y="1562099"/>
            <a:ext cx="3441700" cy="2581275"/>
          </a:xfrm>
          <a:prstGeom prst="rect">
            <a:avLst/>
          </a:prstGeom>
        </p:spPr>
      </p:pic>
    </p:spTree>
    <p:extLst>
      <p:ext uri="{BB962C8B-B14F-4D97-AF65-F5344CB8AC3E}">
        <p14:creationId xmlns:p14="http://schemas.microsoft.com/office/powerpoint/2010/main" val="343786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F783AD0-3151-D050-CD57-EC3E5D8B3B6A}"/>
              </a:ext>
            </a:extLst>
          </p:cNvPr>
          <p:cNvSpPr>
            <a:spLocks noGrp="1"/>
          </p:cNvSpPr>
          <p:nvPr>
            <p:ph sz="half" idx="1"/>
          </p:nvPr>
        </p:nvSpPr>
        <p:spPr>
          <a:xfrm>
            <a:off x="180662" y="814474"/>
            <a:ext cx="8963338" cy="1626351"/>
          </a:xfrm>
        </p:spPr>
        <p:txBody>
          <a:bodyPr>
            <a:normAutofit/>
          </a:bodyPr>
          <a:lstStyle/>
          <a:p>
            <a:pPr marL="0" indent="0">
              <a:buNone/>
            </a:pPr>
            <a:r>
              <a:rPr lang="en-US" b="1" dirty="0"/>
              <a:t>Your exchange trip is not just a journey; it's an achievement for your students and your school. Documenting these achievements on social media allows us to celebrate your successes and acknowledge the hard work you put into organizing such an impactful program.</a:t>
            </a:r>
          </a:p>
          <a:p>
            <a:endParaRPr lang="de-DE" dirty="0"/>
          </a:p>
          <a:p>
            <a:pPr marL="0" indent="0">
              <a:buNone/>
            </a:pPr>
            <a:endParaRPr lang="de-DE" dirty="0"/>
          </a:p>
          <a:p>
            <a:endParaRPr lang="de-DE" dirty="0"/>
          </a:p>
          <a:p>
            <a:endParaRPr lang="de-DE" dirty="0"/>
          </a:p>
          <a:p>
            <a:endParaRPr lang="de-DE" dirty="0"/>
          </a:p>
          <a:p>
            <a:endParaRPr lang="de-DE" dirty="0"/>
          </a:p>
          <a:p>
            <a:endParaRPr lang="de-DE" dirty="0"/>
          </a:p>
        </p:txBody>
      </p:sp>
      <p:sp>
        <p:nvSpPr>
          <p:cNvPr id="4" name="Titel 3">
            <a:extLst>
              <a:ext uri="{FF2B5EF4-FFF2-40B4-BE49-F238E27FC236}">
                <a16:creationId xmlns:a16="http://schemas.microsoft.com/office/drawing/2014/main" id="{06764AE2-E09B-670F-C9E6-7471F564868D}"/>
              </a:ext>
            </a:extLst>
          </p:cNvPr>
          <p:cNvSpPr>
            <a:spLocks noGrp="1"/>
          </p:cNvSpPr>
          <p:nvPr>
            <p:ph type="title"/>
          </p:nvPr>
        </p:nvSpPr>
        <p:spPr>
          <a:xfrm>
            <a:off x="247337" y="280790"/>
            <a:ext cx="4191625" cy="319679"/>
          </a:xfrm>
        </p:spPr>
        <p:txBody>
          <a:bodyPr>
            <a:noAutofit/>
          </a:bodyPr>
          <a:lstStyle/>
          <a:p>
            <a:r>
              <a:rPr lang="de-DE" sz="2000" dirty="0"/>
              <a:t>SOCIAL MEDIA</a:t>
            </a:r>
          </a:p>
        </p:txBody>
      </p:sp>
      <p:sp>
        <p:nvSpPr>
          <p:cNvPr id="5" name="Textfeld 4">
            <a:extLst>
              <a:ext uri="{FF2B5EF4-FFF2-40B4-BE49-F238E27FC236}">
                <a16:creationId xmlns:a16="http://schemas.microsoft.com/office/drawing/2014/main" id="{FEBE7F14-3C7B-31C1-6672-8DDCDABA351F}"/>
              </a:ext>
            </a:extLst>
          </p:cNvPr>
          <p:cNvSpPr txBox="1"/>
          <p:nvPr/>
        </p:nvSpPr>
        <p:spPr>
          <a:xfrm>
            <a:off x="714530" y="2082734"/>
            <a:ext cx="7144063" cy="3416320"/>
          </a:xfrm>
          <a:prstGeom prst="rect">
            <a:avLst/>
          </a:prstGeom>
          <a:noFill/>
        </p:spPr>
        <p:txBody>
          <a:bodyPr wrap="square" rtlCol="0">
            <a:spAutoFit/>
          </a:bodyPr>
          <a:lstStyle/>
          <a:p>
            <a:r>
              <a:rPr lang="de-DE" dirty="0">
                <a:solidFill>
                  <a:schemeClr val="bg1"/>
                </a:solidFill>
                <a:latin typeface="Verdana" panose="020B0604030504040204" pitchFamily="34" charset="0"/>
                <a:ea typeface="Verdana" panose="020B0604030504040204" pitchFamily="34" charset="0"/>
              </a:rPr>
              <a:t>The </a:t>
            </a:r>
            <a:r>
              <a:rPr lang="de-DE" dirty="0" err="1">
                <a:solidFill>
                  <a:schemeClr val="bg1"/>
                </a:solidFill>
                <a:latin typeface="Verdana" panose="020B0604030504040204" pitchFamily="34" charset="0"/>
                <a:ea typeface="Verdana" panose="020B0604030504040204" pitchFamily="34" charset="0"/>
              </a:rPr>
              <a:t>easiest</a:t>
            </a:r>
            <a:r>
              <a:rPr lang="de-DE" dirty="0">
                <a:solidFill>
                  <a:schemeClr val="bg1"/>
                </a:solidFill>
                <a:latin typeface="Verdana" panose="020B0604030504040204" pitchFamily="34" charset="0"/>
                <a:ea typeface="Verdana" panose="020B0604030504040204" pitchFamily="34" charset="0"/>
              </a:rPr>
              <a:t> and fastest </a:t>
            </a:r>
            <a:r>
              <a:rPr lang="de-DE" dirty="0" err="1">
                <a:solidFill>
                  <a:schemeClr val="bg1"/>
                </a:solidFill>
                <a:latin typeface="Verdana" panose="020B0604030504040204" pitchFamily="34" charset="0"/>
                <a:ea typeface="Verdana" panose="020B0604030504040204" pitchFamily="34" charset="0"/>
              </a:rPr>
              <a:t>way</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to</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share</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your</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succesfull</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exchange</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with</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schools</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parents</a:t>
            </a:r>
            <a:r>
              <a:rPr lang="de-DE" dirty="0">
                <a:solidFill>
                  <a:schemeClr val="bg1"/>
                </a:solidFill>
                <a:latin typeface="Verdana" panose="020B0604030504040204" pitchFamily="34" charset="0"/>
                <a:ea typeface="Verdana" panose="020B0604030504040204" pitchFamily="34" charset="0"/>
              </a:rPr>
              <a:t> and GAPP , </a:t>
            </a:r>
            <a:r>
              <a:rPr lang="de-DE" dirty="0" err="1">
                <a:solidFill>
                  <a:schemeClr val="bg1"/>
                </a:solidFill>
                <a:latin typeface="Verdana" panose="020B0604030504040204" pitchFamily="34" charset="0"/>
                <a:ea typeface="Verdana" panose="020B0604030504040204" pitchFamily="34" charset="0"/>
              </a:rPr>
              <a:t>is</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by</a:t>
            </a:r>
            <a:r>
              <a:rPr lang="de-DE" dirty="0">
                <a:solidFill>
                  <a:schemeClr val="bg1"/>
                </a:solidFill>
                <a:latin typeface="Verdana" panose="020B0604030504040204" pitchFamily="34" charset="0"/>
                <a:ea typeface="Verdana" panose="020B0604030504040204" pitchFamily="34" charset="0"/>
              </a:rPr>
              <a:t> </a:t>
            </a:r>
            <a:r>
              <a:rPr lang="de-DE" dirty="0" err="1">
                <a:solidFill>
                  <a:schemeClr val="bg1"/>
                </a:solidFill>
                <a:latin typeface="Verdana" panose="020B0604030504040204" pitchFamily="34" charset="0"/>
                <a:ea typeface="Verdana" panose="020B0604030504040204" pitchFamily="34" charset="0"/>
              </a:rPr>
              <a:t>using</a:t>
            </a:r>
            <a:r>
              <a:rPr lang="de-DE" dirty="0">
                <a:solidFill>
                  <a:schemeClr val="bg1"/>
                </a:solidFill>
                <a:latin typeface="Verdana" panose="020B0604030504040204" pitchFamily="34" charset="0"/>
                <a:ea typeface="Verdana" panose="020B0604030504040204" pitchFamily="34" charset="0"/>
              </a:rPr>
              <a:t> </a:t>
            </a:r>
            <a:r>
              <a:rPr lang="de-DE" b="1" dirty="0" err="1">
                <a:solidFill>
                  <a:schemeClr val="bg1"/>
                </a:solidFill>
                <a:latin typeface="Verdana" panose="020B0604030504040204" pitchFamily="34" charset="0"/>
                <a:ea typeface="Verdana" panose="020B0604030504040204" pitchFamily="34" charset="0"/>
              </a:rPr>
              <a:t>Social</a:t>
            </a:r>
            <a:r>
              <a:rPr lang="de-DE" b="1" dirty="0">
                <a:solidFill>
                  <a:schemeClr val="bg1"/>
                </a:solidFill>
                <a:latin typeface="Verdana" panose="020B0604030504040204" pitchFamily="34" charset="0"/>
                <a:ea typeface="Verdana" panose="020B0604030504040204" pitchFamily="34" charset="0"/>
              </a:rPr>
              <a:t> Media </a:t>
            </a:r>
            <a:r>
              <a:rPr lang="de-DE" dirty="0">
                <a:solidFill>
                  <a:schemeClr val="bg1"/>
                </a:solidFill>
                <a:latin typeface="Verdana" panose="020B0604030504040204" pitchFamily="34" charset="0"/>
                <a:ea typeface="Verdana" panose="020B0604030504040204" pitchFamily="34" charset="0"/>
                <a:sym typeface="Wingdings" panose="05000000000000000000" pitchFamily="2" charset="2"/>
              </a:rPr>
              <a:t></a:t>
            </a:r>
          </a:p>
          <a:p>
            <a:endParaRPr lang="de-DE" dirty="0">
              <a:solidFill>
                <a:schemeClr val="bg1"/>
              </a:solidFill>
              <a:latin typeface="Verdana" panose="020B0604030504040204" pitchFamily="34" charset="0"/>
              <a:ea typeface="Verdana" panose="020B0604030504040204" pitchFamily="34" charset="0"/>
              <a:sym typeface="Wingdings" panose="05000000000000000000" pitchFamily="2" charset="2"/>
            </a:endParaRPr>
          </a:p>
          <a:p>
            <a:pPr marL="0" indent="0">
              <a:buNone/>
            </a:pPr>
            <a:r>
              <a:rPr lang="de-DE" b="1" dirty="0" err="1">
                <a:solidFill>
                  <a:schemeClr val="bg1"/>
                </a:solidFill>
                <a:latin typeface="Verdana" panose="020B0604030504040204" pitchFamily="34" charset="0"/>
                <a:ea typeface="Verdana" panose="020B0604030504040204" pitchFamily="34" charset="0"/>
              </a:rPr>
              <a:t>You</a:t>
            </a:r>
            <a:r>
              <a:rPr lang="de-DE" b="1" dirty="0">
                <a:solidFill>
                  <a:schemeClr val="bg1"/>
                </a:solidFill>
                <a:latin typeface="Verdana" panose="020B0604030504040204" pitchFamily="34" charset="0"/>
                <a:ea typeface="Verdana" panose="020B0604030504040204" pitchFamily="34" charset="0"/>
              </a:rPr>
              <a:t> </a:t>
            </a:r>
            <a:r>
              <a:rPr lang="de-DE" b="1" dirty="0" err="1">
                <a:solidFill>
                  <a:schemeClr val="bg1"/>
                </a:solidFill>
                <a:latin typeface="Verdana" panose="020B0604030504040204" pitchFamily="34" charset="0"/>
                <a:ea typeface="Verdana" panose="020B0604030504040204" pitchFamily="34" charset="0"/>
              </a:rPr>
              <a:t>can</a:t>
            </a:r>
            <a:r>
              <a:rPr lang="de-DE" b="1" dirty="0">
                <a:solidFill>
                  <a:schemeClr val="bg1"/>
                </a:solidFill>
                <a:latin typeface="Verdana" panose="020B0604030504040204" pitchFamily="34" charset="0"/>
                <a:ea typeface="Verdana" panose="020B0604030504040204" pitchFamily="34" charset="0"/>
              </a:rPr>
              <a:t> find </a:t>
            </a:r>
            <a:r>
              <a:rPr lang="de-DE" b="1" dirty="0" err="1">
                <a:solidFill>
                  <a:schemeClr val="bg1"/>
                </a:solidFill>
                <a:latin typeface="Verdana" panose="020B0604030504040204" pitchFamily="34" charset="0"/>
                <a:ea typeface="Verdana" panose="020B0604030504040204" pitchFamily="34" charset="0"/>
              </a:rPr>
              <a:t>us</a:t>
            </a:r>
            <a:r>
              <a:rPr lang="de-DE" b="1" dirty="0">
                <a:solidFill>
                  <a:schemeClr val="bg1"/>
                </a:solidFill>
                <a:latin typeface="Verdana" panose="020B0604030504040204" pitchFamily="34" charset="0"/>
                <a:ea typeface="Verdana" panose="020B0604030504040204" pitchFamily="34" charset="0"/>
              </a:rPr>
              <a:t> </a:t>
            </a:r>
            <a:r>
              <a:rPr lang="de-DE" b="1" dirty="0" err="1">
                <a:solidFill>
                  <a:schemeClr val="bg1"/>
                </a:solidFill>
                <a:latin typeface="Verdana" panose="020B0604030504040204" pitchFamily="34" charset="0"/>
                <a:ea typeface="Verdana" panose="020B0604030504040204" pitchFamily="34" charset="0"/>
              </a:rPr>
              <a:t>here</a:t>
            </a:r>
            <a:r>
              <a:rPr lang="de-DE" b="1" dirty="0">
                <a:solidFill>
                  <a:schemeClr val="bg1"/>
                </a:solidFill>
                <a:latin typeface="Verdana" panose="020B0604030504040204" pitchFamily="34" charset="0"/>
                <a:ea typeface="Verdana" panose="020B0604030504040204" pitchFamily="34" charset="0"/>
              </a:rPr>
              <a:t>:</a:t>
            </a:r>
          </a:p>
          <a:p>
            <a:pPr marL="0" indent="0">
              <a:buNone/>
            </a:pPr>
            <a:endParaRPr lang="de-DE" b="1"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e-DE" dirty="0">
                <a:solidFill>
                  <a:schemeClr val="bg1"/>
                </a:solidFill>
                <a:latin typeface="Verdana" panose="020B0604030504040204" pitchFamily="34" charset="0"/>
                <a:ea typeface="Verdana" panose="020B0604030504040204" pitchFamily="34" charset="0"/>
              </a:rPr>
              <a:t>Instagram, X (Twitter) and Facebook:</a:t>
            </a:r>
          </a:p>
          <a:p>
            <a:pPr marL="285750" indent="-285750">
              <a:buFont typeface="Arial" panose="020B0604020202020204" pitchFamily="34" charset="0"/>
              <a:buChar char="•"/>
            </a:pPr>
            <a:r>
              <a:rPr lang="de-DE" dirty="0">
                <a:solidFill>
                  <a:schemeClr val="bg1"/>
                </a:solidFill>
                <a:latin typeface="Verdana" panose="020B0604030504040204" pitchFamily="34" charset="0"/>
                <a:ea typeface="Verdana" panose="020B0604030504040204" pitchFamily="34" charset="0"/>
              </a:rPr>
              <a:t>@gappexchanges </a:t>
            </a:r>
          </a:p>
          <a:p>
            <a:pPr marL="285750" indent="-285750">
              <a:buFont typeface="Arial" panose="020B0604020202020204" pitchFamily="34" charset="0"/>
              <a:buChar char="•"/>
            </a:pPr>
            <a:r>
              <a:rPr lang="de-DE" dirty="0">
                <a:solidFill>
                  <a:schemeClr val="bg1"/>
                </a:solidFill>
                <a:latin typeface="Verdana" panose="020B0604030504040204" pitchFamily="34" charset="0"/>
                <a:ea typeface="Verdana" panose="020B0604030504040204" pitchFamily="34" charset="0"/>
              </a:rPr>
              <a:t>LinkedIn:</a:t>
            </a:r>
          </a:p>
          <a:p>
            <a:r>
              <a:rPr lang="de-DE" dirty="0">
                <a:solidFill>
                  <a:schemeClr val="bg1"/>
                </a:solidFill>
                <a:latin typeface="Verdana" panose="020B0604030504040204" pitchFamily="34" charset="0"/>
                <a:ea typeface="Verdana" panose="020B0604030504040204" pitchFamily="34" charset="0"/>
              </a:rPr>
              <a:t>German American Partnership </a:t>
            </a:r>
            <a:r>
              <a:rPr lang="de-DE" dirty="0" err="1">
                <a:solidFill>
                  <a:schemeClr val="bg1"/>
                </a:solidFill>
                <a:latin typeface="Verdana" panose="020B0604030504040204" pitchFamily="34" charset="0"/>
                <a:ea typeface="Verdana" panose="020B0604030504040204" pitchFamily="34" charset="0"/>
              </a:rPr>
              <a:t>Program</a:t>
            </a:r>
            <a:endParaRPr lang="de-DE" dirty="0">
              <a:solidFill>
                <a:schemeClr val="bg1"/>
              </a:solidFill>
              <a:latin typeface="Verdana" panose="020B0604030504040204" pitchFamily="34" charset="0"/>
              <a:ea typeface="Verdana" panose="020B0604030504040204" pitchFamily="34" charset="0"/>
            </a:endParaRPr>
          </a:p>
          <a:p>
            <a:endParaRPr lang="de-DE" dirty="0">
              <a:solidFill>
                <a:schemeClr val="bg1"/>
              </a:solidFill>
              <a:latin typeface="Verdana" panose="020B0604030504040204" pitchFamily="34" charset="0"/>
              <a:ea typeface="Verdana" panose="020B0604030504040204" pitchFamily="34" charset="0"/>
            </a:endParaRPr>
          </a:p>
          <a:p>
            <a:endParaRPr lang="de-DE" dirty="0">
              <a:solidFill>
                <a:schemeClr val="bg1"/>
              </a:solidFill>
              <a:latin typeface="Verdana" panose="020B0604030504040204" pitchFamily="34" charset="0"/>
              <a:ea typeface="Verdana" panose="020B0604030504040204" pitchFamily="34" charset="0"/>
            </a:endParaRPr>
          </a:p>
        </p:txBody>
      </p:sp>
      <p:pic>
        <p:nvPicPr>
          <p:cNvPr id="7" name="Grafik 6" descr="Ein Bild, das Himmel, draußen, Text, Wolke enthält.&#10;&#10;Automatisch generierte Beschreibung">
            <a:extLst>
              <a:ext uri="{FF2B5EF4-FFF2-40B4-BE49-F238E27FC236}">
                <a16:creationId xmlns:a16="http://schemas.microsoft.com/office/drawing/2014/main" id="{8E819374-9C03-6607-06BD-82A907BD516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32293" y="2829541"/>
            <a:ext cx="3087881" cy="2056014"/>
          </a:xfrm>
          <a:prstGeom prst="rect">
            <a:avLst/>
          </a:prstGeom>
        </p:spPr>
      </p:pic>
    </p:spTree>
    <p:extLst>
      <p:ext uri="{BB962C8B-B14F-4D97-AF65-F5344CB8AC3E}">
        <p14:creationId xmlns:p14="http://schemas.microsoft.com/office/powerpoint/2010/main" val="2946036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1B4AFFD-DDDE-210C-18EE-362C3E143536}"/>
              </a:ext>
            </a:extLst>
          </p:cNvPr>
          <p:cNvSpPr>
            <a:spLocks noGrp="1"/>
          </p:cNvSpPr>
          <p:nvPr>
            <p:ph sz="half" idx="1"/>
          </p:nvPr>
        </p:nvSpPr>
        <p:spPr>
          <a:xfrm>
            <a:off x="85100" y="295316"/>
            <a:ext cx="8277851" cy="5701312"/>
          </a:xfrm>
        </p:spPr>
        <p:txBody>
          <a:bodyPr>
            <a:normAutofit lnSpcReduction="10000"/>
          </a:bodyPr>
          <a:lstStyle/>
          <a:p>
            <a:pPr marL="0" indent="0">
              <a:buNone/>
            </a:pPr>
            <a:endParaRPr lang="de-DE" sz="2000" b="1" dirty="0">
              <a:effectLst/>
              <a:latin typeface="Verdana" panose="020B0604030504040204" pitchFamily="34" charset="0"/>
              <a:ea typeface="Times New Roman" panose="02020603050405020304" pitchFamily="18" charset="0"/>
            </a:endParaRPr>
          </a:p>
          <a:p>
            <a:pPr marL="0" indent="0">
              <a:buNone/>
            </a:pPr>
            <a:r>
              <a:rPr lang="de-DE" sz="1700" b="1" dirty="0">
                <a:effectLst/>
                <a:latin typeface="Verdana" panose="020B0604030504040204" pitchFamily="34" charset="0"/>
                <a:ea typeface="Times New Roman" panose="02020603050405020304" pitchFamily="18" charset="0"/>
              </a:rPr>
              <a:t>Motivation </a:t>
            </a:r>
            <a:r>
              <a:rPr lang="de-DE" sz="1700" b="1" dirty="0" err="1">
                <a:effectLst/>
                <a:latin typeface="Verdana" panose="020B0604030504040204" pitchFamily="34" charset="0"/>
                <a:ea typeface="Times New Roman" panose="02020603050405020304" pitchFamily="18" charset="0"/>
              </a:rPr>
              <a:t>to</a:t>
            </a:r>
            <a:r>
              <a:rPr lang="de-DE" sz="1700" b="1" dirty="0">
                <a:effectLst/>
                <a:latin typeface="Verdana" panose="020B0604030504040204" pitchFamily="34" charset="0"/>
                <a:ea typeface="Times New Roman" panose="02020603050405020304" pitchFamily="18" charset="0"/>
              </a:rPr>
              <a:t> </a:t>
            </a:r>
            <a:r>
              <a:rPr lang="de-DE" sz="1700" b="1" dirty="0" err="1">
                <a:effectLst/>
                <a:latin typeface="Verdana" panose="020B0604030504040204" pitchFamily="34" charset="0"/>
                <a:ea typeface="Times New Roman" panose="02020603050405020304" pitchFamily="18" charset="0"/>
              </a:rPr>
              <a:t>start</a:t>
            </a:r>
            <a:r>
              <a:rPr lang="de-DE" sz="1700" b="1" dirty="0">
                <a:effectLst/>
                <a:latin typeface="Verdana" panose="020B0604030504040204" pitchFamily="34" charset="0"/>
                <a:ea typeface="Times New Roman" panose="02020603050405020304" pitchFamily="18" charset="0"/>
              </a:rPr>
              <a:t> a </a:t>
            </a:r>
            <a:r>
              <a:rPr lang="de-DE" sz="1700" b="1" dirty="0" err="1">
                <a:effectLst/>
                <a:latin typeface="Verdana" panose="020B0604030504040204" pitchFamily="34" charset="0"/>
                <a:ea typeface="Times New Roman" panose="02020603050405020304" pitchFamily="18" charset="0"/>
              </a:rPr>
              <a:t>channel</a:t>
            </a:r>
            <a:r>
              <a:rPr lang="de-DE" sz="1700" b="1" dirty="0">
                <a:effectLst/>
                <a:latin typeface="Verdana" panose="020B0604030504040204" pitchFamily="34" charset="0"/>
                <a:ea typeface="Times New Roman" panose="02020603050405020304" pitchFamily="18" charset="0"/>
              </a:rPr>
              <a:t>:</a:t>
            </a:r>
            <a:endParaRPr lang="de-DE" sz="1700" dirty="0">
              <a:effectLst/>
              <a:latin typeface="Calibri" panose="020F0502020204030204" pitchFamily="34" charset="0"/>
              <a:ea typeface="Calibri" panose="020F0502020204030204" pitchFamily="34" charset="0"/>
            </a:endParaRPr>
          </a:p>
          <a:p>
            <a:r>
              <a:rPr lang="de-DE" sz="2000" dirty="0" err="1">
                <a:effectLst/>
                <a:latin typeface="Verdana" panose="020B0604030504040204" pitchFamily="34" charset="0"/>
                <a:ea typeface="Times New Roman" panose="02020603050405020304" pitchFamily="18" charset="0"/>
              </a:rPr>
              <a:t>Your</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memories</a:t>
            </a:r>
            <a:r>
              <a:rPr lang="de-DE" sz="2000" dirty="0">
                <a:effectLst/>
                <a:latin typeface="Verdana" panose="020B0604030504040204" pitchFamily="34" charset="0"/>
                <a:ea typeface="Times New Roman" panose="02020603050405020304" pitchFamily="18" charset="0"/>
              </a:rPr>
              <a:t> will </a:t>
            </a:r>
            <a:r>
              <a:rPr lang="de-DE" sz="2000" dirty="0" err="1">
                <a:effectLst/>
                <a:latin typeface="Verdana" panose="020B0604030504040204" pitchFamily="34" charset="0"/>
                <a:ea typeface="Times New Roman" panose="02020603050405020304" pitchFamily="18" charset="0"/>
              </a:rPr>
              <a:t>be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accessible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for</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current</a:t>
            </a:r>
            <a:r>
              <a:rPr lang="de-DE" sz="2000" dirty="0">
                <a:effectLst/>
                <a:latin typeface="Verdana" panose="020B0604030504040204" pitchFamily="34" charset="0"/>
                <a:ea typeface="Times New Roman" panose="02020603050405020304" pitchFamily="18" charset="0"/>
              </a:rPr>
              <a:t> and </a:t>
            </a:r>
            <a:r>
              <a:rPr lang="de-DE" sz="2000" dirty="0" err="1">
                <a:effectLst/>
                <a:latin typeface="Verdana" panose="020B0604030504040204" pitchFamily="34" charset="0"/>
                <a:ea typeface="Times New Roman" panose="02020603050405020304" pitchFamily="18" charset="0"/>
              </a:rPr>
              <a:t>past</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students</a:t>
            </a:r>
            <a:r>
              <a:rPr lang="de-DE" sz="2000" dirty="0">
                <a:effectLst/>
                <a:latin typeface="Verdana" panose="020B0604030504040204" pitchFamily="34" charset="0"/>
                <a:ea typeface="Times New Roman" panose="02020603050405020304" pitchFamily="18" charset="0"/>
              </a:rPr>
              <a:t>.</a:t>
            </a:r>
          </a:p>
          <a:p>
            <a:r>
              <a:rPr lang="de-DE" sz="2000" dirty="0" err="1">
                <a:effectLst/>
                <a:latin typeface="Verdana" panose="020B0604030504040204" pitchFamily="34" charset="0"/>
                <a:ea typeface="Times New Roman" panose="02020603050405020304" pitchFamily="18" charset="0"/>
              </a:rPr>
              <a:t>For</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years</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to</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come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those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who</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you</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allow</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to</a:t>
            </a:r>
            <a:r>
              <a:rPr lang="de-DE" sz="2000" dirty="0">
                <a:effectLst/>
                <a:latin typeface="Verdana" panose="020B0604030504040204" pitchFamily="34" charset="0"/>
                <a:ea typeface="Times New Roman" panose="02020603050405020304" pitchFamily="18" charset="0"/>
              </a:rPr>
              <a:t> follow </a:t>
            </a:r>
            <a:r>
              <a:rPr lang="de-DE" sz="2000" dirty="0" err="1">
                <a:effectLst/>
                <a:latin typeface="Verdana" panose="020B0604030504040204" pitchFamily="34" charset="0"/>
                <a:ea typeface="Times New Roman" panose="02020603050405020304" pitchFamily="18" charset="0"/>
              </a:rPr>
              <a:t>your</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channel</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can</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cherish</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those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memories</a:t>
            </a:r>
            <a:r>
              <a:rPr lang="de-DE" sz="2000" dirty="0">
                <a:effectLst/>
                <a:latin typeface="Verdana" panose="020B0604030504040204" pitchFamily="34" charset="0"/>
                <a:ea typeface="Times New Roman" panose="02020603050405020304" pitchFamily="18" charset="0"/>
              </a:rPr>
              <a:t> and</a:t>
            </a:r>
          </a:p>
          <a:p>
            <a:pPr marL="0" indent="0">
              <a:buNone/>
            </a:pPr>
            <a:r>
              <a:rPr lang="de-DE" sz="2000" dirty="0" err="1">
                <a:effectLst/>
                <a:latin typeface="Verdana" panose="020B0604030504040204" pitchFamily="34" charset="0"/>
                <a:ea typeface="Times New Roman" panose="02020603050405020304" pitchFamily="18" charset="0"/>
              </a:rPr>
              <a:t>go</a:t>
            </a:r>
            <a:r>
              <a:rPr lang="de-DE" sz="2000" dirty="0">
                <a:effectLst/>
                <a:latin typeface="Verdana" panose="020B0604030504040204" pitchFamily="34" charset="0"/>
                <a:ea typeface="Times New Roman" panose="02020603050405020304" pitchFamily="18" charset="0"/>
              </a:rPr>
              <a:t> back </a:t>
            </a:r>
            <a:r>
              <a:rPr lang="de-DE" sz="2000" dirty="0" err="1">
                <a:effectLst/>
                <a:latin typeface="Verdana" panose="020B0604030504040204" pitchFamily="34" charset="0"/>
                <a:ea typeface="Times New Roman" panose="02020603050405020304" pitchFamily="18" charset="0"/>
              </a:rPr>
              <a:t>to</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the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pictures</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whenever</a:t>
            </a:r>
            <a:r>
              <a:rPr lang="de-DE" sz="2000" dirty="0">
                <a:ea typeface="Times New Roman" panose="02020603050405020304" pitchFamily="18" charset="0"/>
              </a:rPr>
              <a:t> </a:t>
            </a:r>
          </a:p>
          <a:p>
            <a:pPr marL="0" indent="0">
              <a:buNone/>
            </a:pPr>
            <a:r>
              <a:rPr lang="de-DE" sz="2000" dirty="0" err="1">
                <a:effectLst/>
                <a:latin typeface="Verdana" panose="020B0604030504040204" pitchFamily="34" charset="0"/>
                <a:ea typeface="Times New Roman" panose="02020603050405020304" pitchFamily="18" charset="0"/>
              </a:rPr>
              <a:t>they</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feel</a:t>
            </a:r>
            <a:r>
              <a:rPr lang="de-DE" sz="2000" dirty="0">
                <a:effectLst/>
                <a:latin typeface="Verdana" panose="020B0604030504040204" pitchFamily="34" charset="0"/>
                <a:ea typeface="Times New Roman" panose="02020603050405020304" pitchFamily="18" charset="0"/>
              </a:rPr>
              <a:t> like it. </a:t>
            </a:r>
            <a:endParaRPr lang="de-DE" sz="2000" dirty="0">
              <a:effectLst/>
              <a:latin typeface="Calibri" panose="020F0502020204030204" pitchFamily="34" charset="0"/>
              <a:ea typeface="Calibri" panose="020F0502020204030204" pitchFamily="34" charset="0"/>
            </a:endParaRPr>
          </a:p>
          <a:p>
            <a:pPr marL="0" indent="0">
              <a:buNone/>
            </a:pPr>
            <a:endParaRPr lang="de-DE" sz="2000" b="1" dirty="0">
              <a:ea typeface="Times New Roman" panose="02020603050405020304" pitchFamily="18" charset="0"/>
            </a:endParaRPr>
          </a:p>
          <a:p>
            <a:pPr marL="0" indent="0">
              <a:buNone/>
            </a:pPr>
            <a:r>
              <a:rPr lang="de-DE" sz="2000" b="1" dirty="0" err="1">
                <a:effectLst/>
                <a:latin typeface="Verdana" panose="020B0604030504040204" pitchFamily="34" charset="0"/>
                <a:ea typeface="Times New Roman" panose="02020603050405020304" pitchFamily="18" charset="0"/>
              </a:rPr>
              <a:t>Ideas</a:t>
            </a:r>
            <a:r>
              <a:rPr lang="de-DE" sz="2000" b="1" dirty="0">
                <a:effectLst/>
                <a:latin typeface="Verdana" panose="020B0604030504040204" pitchFamily="34" charset="0"/>
                <a:ea typeface="Times New Roman" panose="02020603050405020304" pitchFamily="18" charset="0"/>
              </a:rPr>
              <a:t> </a:t>
            </a:r>
            <a:r>
              <a:rPr lang="de-DE" sz="2000" b="1" dirty="0" err="1">
                <a:effectLst/>
                <a:latin typeface="Verdana" panose="020B0604030504040204" pitchFamily="34" charset="0"/>
                <a:ea typeface="Times New Roman" panose="02020603050405020304" pitchFamily="18" charset="0"/>
              </a:rPr>
              <a:t>to</a:t>
            </a:r>
            <a:r>
              <a:rPr lang="de-DE" sz="2000" b="1" dirty="0">
                <a:effectLst/>
                <a:latin typeface="Verdana" panose="020B0604030504040204" pitchFamily="34" charset="0"/>
                <a:ea typeface="Times New Roman" panose="02020603050405020304" pitchFamily="18" charset="0"/>
              </a:rPr>
              <a:t> </a:t>
            </a:r>
            <a:r>
              <a:rPr lang="de-DE" sz="2000" b="1" dirty="0" err="1">
                <a:effectLst/>
                <a:latin typeface="Verdana" panose="020B0604030504040204" pitchFamily="34" charset="0"/>
                <a:ea typeface="Times New Roman" panose="02020603050405020304" pitchFamily="18" charset="0"/>
              </a:rPr>
              <a:t>post</a:t>
            </a:r>
            <a:r>
              <a:rPr lang="de-DE" sz="2000" b="1" dirty="0">
                <a:effectLst/>
                <a:latin typeface="Verdana" panose="020B0604030504040204" pitchFamily="34" charset="0"/>
                <a:ea typeface="Times New Roman" panose="02020603050405020304" pitchFamily="18" charset="0"/>
              </a:rPr>
              <a:t>:</a:t>
            </a:r>
            <a:endParaRPr lang="de-DE" sz="2000" dirty="0">
              <a:effectLst/>
              <a:latin typeface="Calibri" panose="020F0502020204030204" pitchFamily="34" charset="0"/>
              <a:ea typeface="Calibri" panose="020F0502020204030204" pitchFamily="34" charset="0"/>
            </a:endParaRPr>
          </a:p>
          <a:p>
            <a:r>
              <a:rPr lang="de-DE" sz="2000" dirty="0">
                <a:effectLst/>
                <a:latin typeface="Verdana" panose="020B0604030504040204" pitchFamily="34" charset="0"/>
                <a:ea typeface="Times New Roman" panose="02020603050405020304" pitchFamily="18" charset="0"/>
              </a:rPr>
              <a:t>Countdown on </a:t>
            </a:r>
            <a:r>
              <a:rPr lang="de-DE" sz="2000" dirty="0" err="1">
                <a:effectLst/>
                <a:latin typeface="Verdana" panose="020B0604030504040204" pitchFamily="34" charset="0"/>
                <a:ea typeface="Times New Roman" panose="02020603050405020304" pitchFamily="18" charset="0"/>
              </a:rPr>
              <a:t>your</a:t>
            </a:r>
            <a:r>
              <a:rPr lang="de-DE" sz="2000" dirty="0">
                <a:effectLst/>
                <a:latin typeface="Verdana" panose="020B0604030504040204" pitchFamily="34" charset="0"/>
                <a:ea typeface="Times New Roman" panose="02020603050405020304" pitchFamily="18" charset="0"/>
              </a:rPr>
              <a:t> IG </a:t>
            </a:r>
            <a:r>
              <a:rPr lang="de-DE" sz="2000" dirty="0" err="1">
                <a:effectLst/>
                <a:latin typeface="Verdana" panose="020B0604030504040204" pitchFamily="34" charset="0"/>
                <a:ea typeface="Times New Roman" panose="02020603050405020304" pitchFamily="18" charset="0"/>
              </a:rPr>
              <a:t>channel</a:t>
            </a:r>
            <a:endParaRPr lang="de-DE" sz="2000" dirty="0">
              <a:effectLst/>
              <a:latin typeface="Verdana" panose="020B0604030504040204" pitchFamily="34" charset="0"/>
              <a:ea typeface="Times New Roman" panose="02020603050405020304" pitchFamily="18" charset="0"/>
            </a:endParaRPr>
          </a:p>
          <a:p>
            <a:pPr marL="0" indent="0">
              <a:buNone/>
            </a:pPr>
            <a:r>
              <a:rPr lang="de-DE" sz="2000" dirty="0" err="1">
                <a:effectLst/>
                <a:latin typeface="Verdana" panose="020B0604030504040204" pitchFamily="34" charset="0"/>
                <a:ea typeface="Times New Roman" panose="02020603050405020304" pitchFamily="18" charset="0"/>
              </a:rPr>
              <a:t>until</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you‘ll</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see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each</a:t>
            </a:r>
            <a:r>
              <a:rPr lang="de-DE" sz="2000" dirty="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other</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again</a:t>
            </a:r>
            <a:r>
              <a:rPr lang="de-DE" sz="2000" dirty="0">
                <a:effectLst/>
                <a:latin typeface="Verdana" panose="020B0604030504040204" pitchFamily="34" charset="0"/>
                <a:ea typeface="Times New Roman" panose="02020603050405020304" pitchFamily="18" charset="0"/>
              </a:rPr>
              <a:t> </a:t>
            </a:r>
          </a:p>
          <a:p>
            <a:r>
              <a:rPr lang="de-DE" sz="2000" dirty="0"/>
              <a:t>optional SM </a:t>
            </a:r>
            <a:r>
              <a:rPr lang="de-DE" sz="2000" dirty="0" err="1"/>
              <a:t>assignmet</a:t>
            </a:r>
            <a:r>
              <a:rPr lang="de-DE" sz="2000" dirty="0"/>
              <a:t> </a:t>
            </a:r>
            <a:r>
              <a:rPr lang="de-DE" sz="2000" dirty="0" err="1"/>
              <a:t>for</a:t>
            </a:r>
            <a:r>
              <a:rPr lang="de-DE" sz="2000" dirty="0"/>
              <a:t> </a:t>
            </a:r>
            <a:r>
              <a:rPr lang="de-DE" sz="2000" dirty="0" err="1"/>
              <a:t>students</a:t>
            </a:r>
            <a:r>
              <a:rPr lang="de-DE" sz="2000" dirty="0"/>
              <a:t> (</a:t>
            </a:r>
            <a:r>
              <a:rPr lang="de-DE" sz="2000" dirty="0" err="1"/>
              <a:t>diary</a:t>
            </a:r>
            <a:r>
              <a:rPr lang="de-DE" sz="2000" dirty="0"/>
              <a:t>)</a:t>
            </a:r>
            <a:endParaRPr lang="de-DE" sz="2000" dirty="0">
              <a:effectLst/>
              <a:latin typeface="Calibri" panose="020F0502020204030204" pitchFamily="34" charset="0"/>
              <a:ea typeface="Calibri" panose="020F0502020204030204" pitchFamily="34" charset="0"/>
            </a:endParaRPr>
          </a:p>
          <a:p>
            <a:r>
              <a:rPr lang="de-DE" sz="2000" dirty="0">
                <a:effectLst/>
                <a:latin typeface="Verdana" panose="020B0604030504040204" pitchFamily="34" charset="0"/>
                <a:ea typeface="Times New Roman" panose="02020603050405020304" pitchFamily="18" charset="0"/>
              </a:rPr>
              <a:t>personal </a:t>
            </a:r>
            <a:r>
              <a:rPr lang="de-DE" sz="2000" dirty="0" err="1">
                <a:effectLst/>
                <a:latin typeface="Verdana" panose="020B0604030504040204" pitchFamily="34" charset="0"/>
                <a:ea typeface="Times New Roman" panose="02020603050405020304" pitchFamily="18" charset="0"/>
              </a:rPr>
              <a:t>highlights</a:t>
            </a:r>
            <a:r>
              <a:rPr lang="de-DE" sz="2000" dirty="0">
                <a:effectLst/>
                <a:latin typeface="Verdana" panose="020B0604030504040204" pitchFamily="34" charset="0"/>
                <a:ea typeface="Times New Roman" panose="02020603050405020304" pitchFamily="18" charset="0"/>
              </a:rPr>
              <a:t> like </a:t>
            </a:r>
            <a:r>
              <a:rPr lang="de-DE" sz="2000" dirty="0" err="1">
                <a:effectLst/>
                <a:latin typeface="Verdana" panose="020B0604030504040204" pitchFamily="34" charset="0"/>
                <a:ea typeface="Times New Roman" panose="02020603050405020304" pitchFamily="18" charset="0"/>
              </a:rPr>
              <a:t>baking</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with</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their</a:t>
            </a:r>
            <a:r>
              <a:rPr lang="de-DE" sz="2000" dirty="0">
                <a:effectLst/>
                <a:latin typeface="Verdana" panose="020B0604030504040204" pitchFamily="34" charset="0"/>
                <a:ea typeface="Times New Roman" panose="02020603050405020304" pitchFamily="18" charset="0"/>
              </a:rPr>
              <a:t> host </a:t>
            </a:r>
            <a:r>
              <a:rPr lang="de-DE" sz="2000" dirty="0" err="1">
                <a:effectLst/>
                <a:latin typeface="Verdana" panose="020B0604030504040204" pitchFamily="34" charset="0"/>
                <a:ea typeface="Times New Roman" panose="02020603050405020304" pitchFamily="18" charset="0"/>
              </a:rPr>
              <a:t>families</a:t>
            </a:r>
            <a:r>
              <a:rPr lang="de-DE" sz="2000" dirty="0">
                <a:effectLst/>
                <a:latin typeface="Verdana" panose="020B0604030504040204" pitchFamily="34" charset="0"/>
                <a:ea typeface="Times New Roman" panose="02020603050405020304" pitchFamily="18" charset="0"/>
              </a:rPr>
              <a:t>, </a:t>
            </a:r>
          </a:p>
          <a:p>
            <a:r>
              <a:rPr lang="de-DE" sz="2000" dirty="0">
                <a:effectLst/>
                <a:latin typeface="Verdana" panose="020B0604030504040204" pitchFamily="34" charset="0"/>
                <a:ea typeface="Times New Roman" panose="02020603050405020304" pitchFamily="18" charset="0"/>
              </a:rPr>
              <a:t>German </a:t>
            </a:r>
            <a:r>
              <a:rPr lang="de-DE" sz="2000" dirty="0" err="1">
                <a:effectLst/>
                <a:latin typeface="Verdana" panose="020B0604030504040204" pitchFamily="34" charset="0"/>
                <a:ea typeface="Times New Roman" panose="02020603050405020304" pitchFamily="18" charset="0"/>
              </a:rPr>
              <a:t>word</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of</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the</a:t>
            </a:r>
            <a:r>
              <a:rPr lang="de-DE" sz="2000" dirty="0">
                <a:effectLst/>
                <a:latin typeface="Verdana" panose="020B0604030504040204" pitchFamily="34" charset="0"/>
                <a:ea typeface="Times New Roman" panose="02020603050405020304" pitchFamily="18" charset="0"/>
              </a:rPr>
              <a:t> </a:t>
            </a:r>
            <a:r>
              <a:rPr lang="de-DE" sz="2000" dirty="0" err="1">
                <a:effectLst/>
                <a:latin typeface="Verdana" panose="020B0604030504040204" pitchFamily="34" charset="0"/>
                <a:ea typeface="Times New Roman" panose="02020603050405020304" pitchFamily="18" charset="0"/>
              </a:rPr>
              <a:t>day</a:t>
            </a:r>
            <a:endParaRPr lang="de-DE" sz="2000" dirty="0">
              <a:effectLst/>
              <a:latin typeface="Verdana" panose="020B0604030504040204" pitchFamily="34" charset="0"/>
              <a:ea typeface="Times New Roman" panose="02020603050405020304" pitchFamily="18" charset="0"/>
            </a:endParaRPr>
          </a:p>
          <a:p>
            <a:pPr marL="0" indent="0">
              <a:buNone/>
            </a:pPr>
            <a:endParaRPr lang="de-DE" sz="1900" dirty="0"/>
          </a:p>
          <a:p>
            <a:endParaRPr lang="de-DE" dirty="0"/>
          </a:p>
        </p:txBody>
      </p:sp>
      <p:sp>
        <p:nvSpPr>
          <p:cNvPr id="4" name="Titel 3">
            <a:extLst>
              <a:ext uri="{FF2B5EF4-FFF2-40B4-BE49-F238E27FC236}">
                <a16:creationId xmlns:a16="http://schemas.microsoft.com/office/drawing/2014/main" id="{EBE5FE21-E6C7-7940-67E9-9144389CDEDE}"/>
              </a:ext>
            </a:extLst>
          </p:cNvPr>
          <p:cNvSpPr>
            <a:spLocks noGrp="1"/>
          </p:cNvSpPr>
          <p:nvPr>
            <p:ph type="title"/>
          </p:nvPr>
        </p:nvSpPr>
        <p:spPr>
          <a:xfrm>
            <a:off x="161300" y="165647"/>
            <a:ext cx="6144250" cy="246410"/>
          </a:xfrm>
        </p:spPr>
        <p:txBody>
          <a:bodyPr>
            <a:noAutofit/>
          </a:bodyPr>
          <a:lstStyle/>
          <a:p>
            <a:r>
              <a:rPr lang="de-DE" b="1" dirty="0" err="1"/>
              <a:t>Ideas</a:t>
            </a:r>
            <a:r>
              <a:rPr lang="de-DE" b="1" dirty="0"/>
              <a:t> </a:t>
            </a:r>
            <a:r>
              <a:rPr lang="de-DE" b="1" dirty="0" err="1"/>
              <a:t>to</a:t>
            </a:r>
            <a:r>
              <a:rPr lang="de-DE" b="1" dirty="0"/>
              <a:t> promote </a:t>
            </a:r>
            <a:r>
              <a:rPr lang="de-DE" b="1" dirty="0" err="1"/>
              <a:t>educational</a:t>
            </a:r>
            <a:r>
              <a:rPr lang="de-DE" b="1" dirty="0"/>
              <a:t> </a:t>
            </a:r>
            <a:r>
              <a:rPr lang="de-DE" b="1" dirty="0" err="1"/>
              <a:t>value</a:t>
            </a:r>
            <a:r>
              <a:rPr lang="de-DE" b="1" dirty="0"/>
              <a:t>: </a:t>
            </a:r>
            <a:br>
              <a:rPr lang="de-DE" b="1" dirty="0"/>
            </a:br>
            <a:br>
              <a:rPr lang="de-DE" b="1" dirty="0"/>
            </a:br>
            <a:endParaRPr lang="de-DE" dirty="0"/>
          </a:p>
        </p:txBody>
      </p:sp>
      <p:pic>
        <p:nvPicPr>
          <p:cNvPr id="6" name="Grafik 5" descr="Ein Bild, das Text, Menschliches Gesicht, Brief, Screenshot enthält.&#10;&#10;Automatisch generierte Beschreibung">
            <a:extLst>
              <a:ext uri="{FF2B5EF4-FFF2-40B4-BE49-F238E27FC236}">
                <a16:creationId xmlns:a16="http://schemas.microsoft.com/office/drawing/2014/main" id="{5A3E9B1E-DF39-1288-F703-4AF3BEE7AB00}"/>
              </a:ext>
            </a:extLst>
          </p:cNvPr>
          <p:cNvPicPr>
            <a:picLocks noChangeAspect="1"/>
          </p:cNvPicPr>
          <p:nvPr/>
        </p:nvPicPr>
        <p:blipFill>
          <a:blip r:embed="rId2"/>
          <a:stretch>
            <a:fillRect/>
          </a:stretch>
        </p:blipFill>
        <p:spPr>
          <a:xfrm>
            <a:off x="4900218" y="2495550"/>
            <a:ext cx="4243782" cy="2219325"/>
          </a:xfrm>
          <a:prstGeom prst="rect">
            <a:avLst/>
          </a:prstGeom>
        </p:spPr>
      </p:pic>
    </p:spTree>
    <p:extLst>
      <p:ext uri="{BB962C8B-B14F-4D97-AF65-F5344CB8AC3E}">
        <p14:creationId xmlns:p14="http://schemas.microsoft.com/office/powerpoint/2010/main" val="1042196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71D54C4-C203-BEC8-CDBE-D2B19B4CFF4D}"/>
              </a:ext>
            </a:extLst>
          </p:cNvPr>
          <p:cNvSpPr>
            <a:spLocks noGrp="1"/>
          </p:cNvSpPr>
          <p:nvPr>
            <p:ph sz="half" idx="1"/>
          </p:nvPr>
        </p:nvSpPr>
        <p:spPr>
          <a:xfrm>
            <a:off x="138112" y="807230"/>
            <a:ext cx="8867775" cy="5355445"/>
          </a:xfrm>
        </p:spPr>
        <p:txBody>
          <a:bodyPr>
            <a:normAutofit/>
          </a:bodyPr>
          <a:lstStyle/>
          <a:p>
            <a:r>
              <a:rPr lang="de-DE" dirty="0" err="1"/>
              <a:t>Nominating</a:t>
            </a:r>
            <a:r>
              <a:rPr lang="de-DE" dirty="0"/>
              <a:t> </a:t>
            </a:r>
            <a:r>
              <a:rPr lang="de-DE" dirty="0" err="1"/>
              <a:t>students</a:t>
            </a:r>
            <a:r>
              <a:rPr lang="de-DE" dirty="0"/>
              <a:t> </a:t>
            </a:r>
            <a:r>
              <a:rPr lang="de-DE" dirty="0" err="1"/>
              <a:t>to</a:t>
            </a:r>
            <a:r>
              <a:rPr lang="de-DE" dirty="0"/>
              <a:t> </a:t>
            </a:r>
            <a:r>
              <a:rPr lang="de-DE" dirty="0" err="1"/>
              <a:t>post</a:t>
            </a:r>
            <a:r>
              <a:rPr lang="de-DE" dirty="0"/>
              <a:t> </a:t>
            </a:r>
            <a:r>
              <a:rPr lang="de-DE" dirty="0" err="1"/>
              <a:t>daily</a:t>
            </a:r>
            <a:r>
              <a:rPr lang="de-DE" dirty="0"/>
              <a:t> </a:t>
            </a:r>
            <a:r>
              <a:rPr lang="de-DE" dirty="0" err="1"/>
              <a:t>highlights</a:t>
            </a:r>
            <a:r>
              <a:rPr lang="de-DE" dirty="0"/>
              <a:t> </a:t>
            </a:r>
            <a:r>
              <a:rPr lang="de-DE" dirty="0" err="1"/>
              <a:t>of</a:t>
            </a:r>
            <a:r>
              <a:rPr lang="de-DE" dirty="0"/>
              <a:t> </a:t>
            </a:r>
            <a:r>
              <a:rPr lang="de-DE" dirty="0" err="1"/>
              <a:t>the</a:t>
            </a:r>
            <a:r>
              <a:rPr lang="de-DE" dirty="0"/>
              <a:t> </a:t>
            </a:r>
            <a:r>
              <a:rPr lang="de-DE" dirty="0" err="1"/>
              <a:t>trip</a:t>
            </a:r>
            <a:endParaRPr lang="de-DE" dirty="0"/>
          </a:p>
          <a:p>
            <a:r>
              <a:rPr lang="de-DE" dirty="0" err="1"/>
              <a:t>Students</a:t>
            </a:r>
            <a:r>
              <a:rPr lang="de-DE" dirty="0"/>
              <a:t> </a:t>
            </a:r>
            <a:r>
              <a:rPr lang="de-DE" dirty="0" err="1"/>
              <a:t>can</a:t>
            </a:r>
            <a:r>
              <a:rPr lang="de-DE" dirty="0"/>
              <a:t> </a:t>
            </a:r>
            <a:r>
              <a:rPr lang="de-DE" dirty="0" err="1"/>
              <a:t>share</a:t>
            </a:r>
            <a:r>
              <a:rPr lang="de-DE" dirty="0"/>
              <a:t> </a:t>
            </a:r>
            <a:r>
              <a:rPr lang="de-DE" dirty="0" err="1"/>
              <a:t>stories</a:t>
            </a:r>
            <a:r>
              <a:rPr lang="de-DE" dirty="0"/>
              <a:t>, </a:t>
            </a:r>
            <a:r>
              <a:rPr lang="de-DE" dirty="0" err="1"/>
              <a:t>short</a:t>
            </a:r>
            <a:r>
              <a:rPr lang="de-DE" dirty="0"/>
              <a:t> </a:t>
            </a:r>
            <a:r>
              <a:rPr lang="de-DE" dirty="0" err="1"/>
              <a:t>videos</a:t>
            </a:r>
            <a:r>
              <a:rPr lang="de-DE" dirty="0"/>
              <a:t> &amp; </a:t>
            </a:r>
            <a:r>
              <a:rPr lang="de-DE" dirty="0" err="1"/>
              <a:t>pictures</a:t>
            </a:r>
            <a:r>
              <a:rPr lang="de-DE" dirty="0"/>
              <a:t> </a:t>
            </a:r>
            <a:r>
              <a:rPr lang="de-DE" dirty="0" err="1"/>
              <a:t>of</a:t>
            </a:r>
            <a:endParaRPr lang="de-DE" dirty="0"/>
          </a:p>
          <a:p>
            <a:pPr marL="0" indent="0">
              <a:buNone/>
            </a:pPr>
            <a:r>
              <a:rPr lang="de-DE" dirty="0" err="1"/>
              <a:t>Excursions</a:t>
            </a:r>
            <a:r>
              <a:rPr lang="de-DE" dirty="0"/>
              <a:t> and Cultural </a:t>
            </a:r>
            <a:r>
              <a:rPr lang="de-DE" dirty="0" err="1"/>
              <a:t>differences</a:t>
            </a:r>
            <a:endParaRPr lang="de-DE" dirty="0"/>
          </a:p>
          <a:p>
            <a:r>
              <a:rPr lang="de-DE" dirty="0"/>
              <a:t>Special </a:t>
            </a:r>
            <a:r>
              <a:rPr lang="de-DE" dirty="0" err="1"/>
              <a:t>moments</a:t>
            </a:r>
            <a:r>
              <a:rPr lang="de-DE" dirty="0"/>
              <a:t> like Arrival and Departure</a:t>
            </a:r>
          </a:p>
          <a:p>
            <a:r>
              <a:rPr lang="de-DE" dirty="0"/>
              <a:t>Host </a:t>
            </a:r>
            <a:r>
              <a:rPr lang="de-DE" dirty="0" err="1"/>
              <a:t>families</a:t>
            </a:r>
            <a:r>
              <a:rPr lang="de-DE" dirty="0"/>
              <a:t> and </a:t>
            </a:r>
            <a:r>
              <a:rPr lang="de-DE" dirty="0" err="1"/>
              <a:t>lifestyle</a:t>
            </a:r>
            <a:endParaRPr lang="de-DE" dirty="0"/>
          </a:p>
          <a:p>
            <a:r>
              <a:rPr lang="de-DE" dirty="0"/>
              <a:t>Fundraiser &amp; </a:t>
            </a:r>
            <a:r>
              <a:rPr lang="de-DE" dirty="0" err="1"/>
              <a:t>events</a:t>
            </a:r>
            <a:endParaRPr lang="de-DE" dirty="0"/>
          </a:p>
          <a:p>
            <a:endParaRPr lang="de-DE" dirty="0"/>
          </a:p>
          <a:p>
            <a:pPr marL="0" indent="0">
              <a:buNone/>
            </a:pPr>
            <a:r>
              <a:rPr lang="de-DE" sz="1600" dirty="0"/>
              <a:t>Tag </a:t>
            </a:r>
            <a:r>
              <a:rPr lang="de-DE" sz="1600" dirty="0" err="1"/>
              <a:t>us</a:t>
            </a:r>
            <a:r>
              <a:rPr lang="de-DE" sz="1600" dirty="0"/>
              <a:t> @gappexchanges</a:t>
            </a:r>
          </a:p>
          <a:p>
            <a:r>
              <a:rPr lang="de-DE" sz="1600" dirty="0"/>
              <a:t>This </a:t>
            </a:r>
            <a:r>
              <a:rPr lang="de-DE" sz="1600" dirty="0" err="1"/>
              <a:t>way</a:t>
            </a:r>
            <a:r>
              <a:rPr lang="de-DE" sz="1600" dirty="0"/>
              <a:t> </a:t>
            </a:r>
            <a:r>
              <a:rPr lang="de-DE" sz="1600" dirty="0" err="1"/>
              <a:t>you</a:t>
            </a:r>
            <a:r>
              <a:rPr lang="de-DE" sz="1600" dirty="0"/>
              <a:t> </a:t>
            </a:r>
            <a:r>
              <a:rPr lang="de-DE" sz="1600" dirty="0" err="1"/>
              <a:t>can</a:t>
            </a:r>
            <a:r>
              <a:rPr lang="de-DE" sz="1600" dirty="0"/>
              <a:t> </a:t>
            </a:r>
            <a:r>
              <a:rPr lang="de-DE" sz="1600" dirty="0" err="1"/>
              <a:t>make</a:t>
            </a:r>
            <a:r>
              <a:rPr lang="de-DE" sz="1600" dirty="0"/>
              <a:t> </a:t>
            </a:r>
            <a:r>
              <a:rPr lang="de-DE" sz="1600" dirty="0" err="1"/>
              <a:t>sure</a:t>
            </a:r>
            <a:r>
              <a:rPr lang="de-DE" sz="1600" dirty="0"/>
              <a:t> </a:t>
            </a:r>
            <a:r>
              <a:rPr lang="de-DE" sz="1600" dirty="0" err="1"/>
              <a:t>we</a:t>
            </a:r>
            <a:r>
              <a:rPr lang="de-DE" sz="1600" dirty="0"/>
              <a:t> </a:t>
            </a:r>
            <a:r>
              <a:rPr lang="de-DE" sz="1600" dirty="0" err="1"/>
              <a:t>can</a:t>
            </a:r>
            <a:r>
              <a:rPr lang="de-DE" sz="1600" dirty="0"/>
              <a:t> </a:t>
            </a:r>
            <a:r>
              <a:rPr lang="de-DE" sz="1600" dirty="0" err="1"/>
              <a:t>see</a:t>
            </a:r>
            <a:r>
              <a:rPr lang="de-DE" sz="1600" dirty="0"/>
              <a:t> </a:t>
            </a:r>
            <a:r>
              <a:rPr lang="de-DE" sz="1600" dirty="0" err="1"/>
              <a:t>your</a:t>
            </a:r>
            <a:r>
              <a:rPr lang="de-DE" sz="1600" dirty="0"/>
              <a:t> </a:t>
            </a:r>
            <a:r>
              <a:rPr lang="de-DE" sz="1600" dirty="0" err="1"/>
              <a:t>posts</a:t>
            </a:r>
            <a:endParaRPr lang="de-DE" sz="1600" dirty="0"/>
          </a:p>
          <a:p>
            <a:r>
              <a:rPr lang="de-DE" sz="1600" dirty="0" err="1"/>
              <a:t>Only</a:t>
            </a:r>
            <a:r>
              <a:rPr lang="de-DE" sz="1600" dirty="0"/>
              <a:t> # </a:t>
            </a:r>
            <a:r>
              <a:rPr lang="de-DE" sz="1600" dirty="0" err="1"/>
              <a:t>wont</a:t>
            </a:r>
            <a:r>
              <a:rPr lang="de-DE" sz="1600" dirty="0"/>
              <a:t> </a:t>
            </a:r>
            <a:r>
              <a:rPr lang="de-DE" sz="1600" dirty="0" err="1"/>
              <a:t>guarantee</a:t>
            </a:r>
            <a:r>
              <a:rPr lang="de-DE" sz="1600" dirty="0"/>
              <a:t> </a:t>
            </a:r>
            <a:r>
              <a:rPr lang="de-DE" sz="1600" dirty="0" err="1"/>
              <a:t>us</a:t>
            </a:r>
            <a:r>
              <a:rPr lang="de-DE" sz="1600" dirty="0"/>
              <a:t> </a:t>
            </a:r>
            <a:r>
              <a:rPr lang="de-DE" sz="1600" dirty="0" err="1"/>
              <a:t>seeing</a:t>
            </a:r>
            <a:r>
              <a:rPr lang="de-DE" sz="1600" dirty="0"/>
              <a:t> </a:t>
            </a:r>
            <a:r>
              <a:rPr lang="de-DE" sz="1600" dirty="0" err="1"/>
              <a:t>the</a:t>
            </a:r>
            <a:r>
              <a:rPr lang="de-DE" sz="1600" dirty="0"/>
              <a:t> </a:t>
            </a:r>
            <a:r>
              <a:rPr lang="de-DE" sz="1600" dirty="0" err="1"/>
              <a:t>post</a:t>
            </a:r>
            <a:endParaRPr lang="de-DE" sz="1600" dirty="0"/>
          </a:p>
          <a:p>
            <a:endParaRPr lang="de-DE" dirty="0"/>
          </a:p>
          <a:p>
            <a:pPr marL="0" indent="0">
              <a:buNone/>
            </a:pPr>
            <a:r>
              <a:rPr lang="de-DE" b="1" dirty="0"/>
              <a:t>Disclaimer</a:t>
            </a:r>
            <a:r>
              <a:rPr lang="de-DE" dirty="0"/>
              <a:t>: </a:t>
            </a:r>
            <a:r>
              <a:rPr lang="de-DE" dirty="0" err="1"/>
              <a:t>Please</a:t>
            </a:r>
            <a:r>
              <a:rPr lang="de-DE" dirty="0"/>
              <a:t> </a:t>
            </a:r>
            <a:r>
              <a:rPr lang="de-DE" dirty="0" err="1"/>
              <a:t>make</a:t>
            </a:r>
            <a:r>
              <a:rPr lang="de-DE" dirty="0"/>
              <a:t> </a:t>
            </a:r>
            <a:r>
              <a:rPr lang="de-DE" dirty="0" err="1"/>
              <a:t>sure</a:t>
            </a:r>
            <a:r>
              <a:rPr lang="de-DE" dirty="0"/>
              <a:t> </a:t>
            </a:r>
            <a:r>
              <a:rPr lang="de-DE" dirty="0" err="1"/>
              <a:t>consent</a:t>
            </a:r>
            <a:r>
              <a:rPr lang="de-DE" dirty="0"/>
              <a:t> </a:t>
            </a:r>
            <a:r>
              <a:rPr lang="de-DE" dirty="0" err="1"/>
              <a:t>forms</a:t>
            </a:r>
            <a:r>
              <a:rPr lang="de-DE" dirty="0"/>
              <a:t> </a:t>
            </a:r>
            <a:r>
              <a:rPr lang="de-DE" dirty="0" err="1"/>
              <a:t>are</a:t>
            </a:r>
            <a:endParaRPr lang="de-DE" dirty="0"/>
          </a:p>
          <a:p>
            <a:pPr marL="0" indent="0">
              <a:buNone/>
            </a:pPr>
            <a:r>
              <a:rPr lang="de-DE" dirty="0" err="1"/>
              <a:t>filled</a:t>
            </a:r>
            <a:r>
              <a:rPr lang="de-DE" dirty="0"/>
              <a:t> out and </a:t>
            </a:r>
            <a:r>
              <a:rPr lang="de-DE" dirty="0" err="1"/>
              <a:t>you</a:t>
            </a:r>
            <a:r>
              <a:rPr lang="de-DE" dirty="0"/>
              <a:t> </a:t>
            </a:r>
            <a:r>
              <a:rPr lang="de-DE" dirty="0" err="1"/>
              <a:t>have</a:t>
            </a:r>
            <a:endParaRPr lang="de-DE" dirty="0"/>
          </a:p>
          <a:p>
            <a:pPr marL="0" indent="0">
              <a:buNone/>
            </a:pPr>
            <a:r>
              <a:rPr lang="de-DE" dirty="0" err="1"/>
              <a:t>the</a:t>
            </a:r>
            <a:r>
              <a:rPr lang="de-DE" dirty="0"/>
              <a:t> OK </a:t>
            </a:r>
            <a:r>
              <a:rPr lang="de-DE" dirty="0" err="1"/>
              <a:t>from</a:t>
            </a:r>
            <a:r>
              <a:rPr lang="de-DE" dirty="0"/>
              <a:t> </a:t>
            </a:r>
            <a:r>
              <a:rPr lang="de-DE" dirty="0" err="1"/>
              <a:t>school</a:t>
            </a:r>
            <a:r>
              <a:rPr lang="de-DE" dirty="0"/>
              <a:t> and </a:t>
            </a:r>
            <a:r>
              <a:rPr lang="de-DE" dirty="0" err="1"/>
              <a:t>parents</a:t>
            </a:r>
            <a:endParaRPr lang="de-DE" dirty="0"/>
          </a:p>
          <a:p>
            <a:endParaRPr lang="de-DE" sz="1600" dirty="0"/>
          </a:p>
          <a:p>
            <a:endParaRPr lang="de-DE" dirty="0"/>
          </a:p>
          <a:p>
            <a:endParaRPr lang="de-DE" dirty="0"/>
          </a:p>
          <a:p>
            <a:endParaRPr lang="de-DE" dirty="0"/>
          </a:p>
        </p:txBody>
      </p:sp>
      <p:sp>
        <p:nvSpPr>
          <p:cNvPr id="5" name="Textfeld 4">
            <a:extLst>
              <a:ext uri="{FF2B5EF4-FFF2-40B4-BE49-F238E27FC236}">
                <a16:creationId xmlns:a16="http://schemas.microsoft.com/office/drawing/2014/main" id="{1F78B196-5A7A-0DD7-556C-4D00FE9DB0AF}"/>
              </a:ext>
            </a:extLst>
          </p:cNvPr>
          <p:cNvSpPr txBox="1"/>
          <p:nvPr/>
        </p:nvSpPr>
        <p:spPr>
          <a:xfrm>
            <a:off x="138112" y="287893"/>
            <a:ext cx="5731056" cy="369332"/>
          </a:xfrm>
          <a:prstGeom prst="rect">
            <a:avLst/>
          </a:prstGeom>
          <a:noFill/>
        </p:spPr>
        <p:txBody>
          <a:bodyPr wrap="none" rtlCol="0">
            <a:spAutoFit/>
          </a:bodyPr>
          <a:lstStyle/>
          <a:p>
            <a:r>
              <a:rPr lang="de-DE" b="1" dirty="0" err="1">
                <a:solidFill>
                  <a:schemeClr val="bg1"/>
                </a:solidFill>
                <a:latin typeface="Verdana" panose="020B0604030504040204" pitchFamily="34" charset="0"/>
                <a:ea typeface="Verdana" panose="020B0604030504040204" pitchFamily="34" charset="0"/>
              </a:rPr>
              <a:t>Implementing</a:t>
            </a:r>
            <a:r>
              <a:rPr lang="de-DE" b="1" dirty="0">
                <a:solidFill>
                  <a:schemeClr val="bg1"/>
                </a:solidFill>
                <a:latin typeface="Verdana" panose="020B0604030504040204" pitchFamily="34" charset="0"/>
                <a:ea typeface="Verdana" panose="020B0604030504040204" pitchFamily="34" charset="0"/>
              </a:rPr>
              <a:t> SM </a:t>
            </a:r>
            <a:r>
              <a:rPr lang="de-DE" b="1" dirty="0" err="1">
                <a:solidFill>
                  <a:schemeClr val="bg1"/>
                </a:solidFill>
                <a:latin typeface="Verdana" panose="020B0604030504040204" pitchFamily="34" charset="0"/>
                <a:ea typeface="Verdana" panose="020B0604030504040204" pitchFamily="34" charset="0"/>
              </a:rPr>
              <a:t>into</a:t>
            </a:r>
            <a:r>
              <a:rPr lang="de-DE" b="1" dirty="0">
                <a:solidFill>
                  <a:schemeClr val="bg1"/>
                </a:solidFill>
                <a:latin typeface="Verdana" panose="020B0604030504040204" pitchFamily="34" charset="0"/>
                <a:ea typeface="Verdana" panose="020B0604030504040204" pitchFamily="34" charset="0"/>
              </a:rPr>
              <a:t> </a:t>
            </a:r>
            <a:r>
              <a:rPr lang="de-DE" b="1" dirty="0" err="1">
                <a:solidFill>
                  <a:schemeClr val="bg1"/>
                </a:solidFill>
                <a:latin typeface="Verdana" panose="020B0604030504040204" pitchFamily="34" charset="0"/>
                <a:ea typeface="Verdana" panose="020B0604030504040204" pitchFamily="34" charset="0"/>
              </a:rPr>
              <a:t>you</a:t>
            </a:r>
            <a:r>
              <a:rPr lang="de-DE" b="1" dirty="0">
                <a:solidFill>
                  <a:schemeClr val="bg1"/>
                </a:solidFill>
                <a:latin typeface="Verdana" panose="020B0604030504040204" pitchFamily="34" charset="0"/>
                <a:ea typeface="Verdana" panose="020B0604030504040204" pitchFamily="34" charset="0"/>
              </a:rPr>
              <a:t> GAPP </a:t>
            </a:r>
            <a:r>
              <a:rPr lang="de-DE" b="1" dirty="0" err="1">
                <a:solidFill>
                  <a:schemeClr val="bg1"/>
                </a:solidFill>
                <a:latin typeface="Verdana" panose="020B0604030504040204" pitchFamily="34" charset="0"/>
                <a:ea typeface="Verdana" panose="020B0604030504040204" pitchFamily="34" charset="0"/>
              </a:rPr>
              <a:t>exchange</a:t>
            </a:r>
            <a:endParaRPr lang="de-DE" b="1" dirty="0">
              <a:solidFill>
                <a:schemeClr val="bg1"/>
              </a:solidFill>
              <a:latin typeface="Verdana" panose="020B0604030504040204" pitchFamily="34" charset="0"/>
              <a:ea typeface="Verdana" panose="020B0604030504040204" pitchFamily="34" charset="0"/>
            </a:endParaRPr>
          </a:p>
        </p:txBody>
      </p:sp>
      <p:sp>
        <p:nvSpPr>
          <p:cNvPr id="8" name="Textfeld 7">
            <a:extLst>
              <a:ext uri="{FF2B5EF4-FFF2-40B4-BE49-F238E27FC236}">
                <a16:creationId xmlns:a16="http://schemas.microsoft.com/office/drawing/2014/main" id="{6FEBD6F8-CF05-8241-CBC1-3667F8DB14FA}"/>
              </a:ext>
            </a:extLst>
          </p:cNvPr>
          <p:cNvSpPr txBox="1"/>
          <p:nvPr/>
        </p:nvSpPr>
        <p:spPr>
          <a:xfrm>
            <a:off x="7162800" y="7043112"/>
            <a:ext cx="838200" cy="1061829"/>
          </a:xfrm>
          <a:prstGeom prst="rect">
            <a:avLst/>
          </a:prstGeom>
          <a:noFill/>
        </p:spPr>
        <p:txBody>
          <a:bodyPr wrap="square" rtlCol="0">
            <a:spAutoFit/>
          </a:bodyPr>
          <a:lstStyle/>
          <a:p>
            <a:r>
              <a:rPr lang="de-DE" sz="900"/>
              <a:t>"</a:t>
            </a:r>
            <a:r>
              <a:rPr lang="de-DE" sz="900">
                <a:hlinkClick r:id="rId2" tooltip="https://www.pngall.com/light-bulb-png/download/1358"/>
              </a:rPr>
              <a:t>Dieses Foto</a:t>
            </a:r>
            <a:r>
              <a:rPr lang="de-DE" sz="900"/>
              <a:t>" von Unbekannter Autor ist lizenziert gemäß </a:t>
            </a:r>
            <a:r>
              <a:rPr lang="de-DE" sz="900">
                <a:hlinkClick r:id="rId3" tooltip="https://creativecommons.org/licenses/by-nc/3.0/"/>
              </a:rPr>
              <a:t>CC BY-NC</a:t>
            </a:r>
            <a:endParaRPr lang="de-DE" sz="900"/>
          </a:p>
        </p:txBody>
      </p:sp>
      <p:pic>
        <p:nvPicPr>
          <p:cNvPr id="14" name="Bildplatzhalter 5" descr="Ein Bild, das Person, Snack, Im Haus, Lächeln enthält.&#10;&#10;Automatisch generierte Beschreibung">
            <a:extLst>
              <a:ext uri="{FF2B5EF4-FFF2-40B4-BE49-F238E27FC236}">
                <a16:creationId xmlns:a16="http://schemas.microsoft.com/office/drawing/2014/main" id="{A328F92B-BE7E-6697-CC9A-39202375528B}"/>
              </a:ext>
            </a:extLst>
          </p:cNvPr>
          <p:cNvPicPr>
            <a:picLocks noGrp="1" noChangeAspect="1"/>
          </p:cNvPicPr>
          <p:nvPr>
            <p:ph type="pic" sz="quarter" idx="10"/>
          </p:nvPr>
        </p:nvPicPr>
        <p:blipFill>
          <a:blip r:embed="rId4"/>
          <a:srcRect l="10441" r="10441"/>
          <a:stretch>
            <a:fillRect/>
          </a:stretch>
        </p:blipFill>
        <p:spPr>
          <a:xfrm>
            <a:off x="6354763" y="1331105"/>
            <a:ext cx="2770187" cy="4053505"/>
          </a:xfrm>
        </p:spPr>
      </p:pic>
    </p:spTree>
    <p:extLst>
      <p:ext uri="{BB962C8B-B14F-4D97-AF65-F5344CB8AC3E}">
        <p14:creationId xmlns:p14="http://schemas.microsoft.com/office/powerpoint/2010/main" val="506022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EEC6D-D34A-4944-A8AE-1D9440346F4C}"/>
              </a:ext>
            </a:extLst>
          </p:cNvPr>
          <p:cNvSpPr>
            <a:spLocks noGrp="1"/>
          </p:cNvSpPr>
          <p:nvPr>
            <p:ph type="title"/>
          </p:nvPr>
        </p:nvSpPr>
        <p:spPr>
          <a:xfrm>
            <a:off x="380375" y="401290"/>
            <a:ext cx="4191625" cy="536208"/>
          </a:xfrm>
          <a:noFill/>
        </p:spPr>
        <p:txBody>
          <a:bodyPr>
            <a:normAutofit/>
          </a:bodyPr>
          <a:lstStyle/>
          <a:p>
            <a:r>
              <a:rPr lang="en-US" sz="1900" dirty="0">
                <a:solidFill>
                  <a:schemeClr val="bg1"/>
                </a:solidFill>
              </a:rPr>
              <a:t>Agenda</a:t>
            </a:r>
          </a:p>
        </p:txBody>
      </p:sp>
      <p:sp>
        <p:nvSpPr>
          <p:cNvPr id="75" name="Title 2">
            <a:extLst>
              <a:ext uri="{FF2B5EF4-FFF2-40B4-BE49-F238E27FC236}">
                <a16:creationId xmlns:a16="http://schemas.microsoft.com/office/drawing/2014/main" id="{D3BBE74C-D09A-234C-9A3F-7602EDDF235A}"/>
              </a:ext>
            </a:extLst>
          </p:cNvPr>
          <p:cNvSpPr txBox="1">
            <a:spLocks/>
          </p:cNvSpPr>
          <p:nvPr/>
        </p:nvSpPr>
        <p:spPr>
          <a:xfrm>
            <a:off x="1063852" y="5882864"/>
            <a:ext cx="653330" cy="4177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endParaRPr lang="en-US" sz="3000" dirty="0"/>
          </a:p>
        </p:txBody>
      </p:sp>
      <p:sp>
        <p:nvSpPr>
          <p:cNvPr id="80" name="Pentagon 79">
            <a:extLst>
              <a:ext uri="{FF2B5EF4-FFF2-40B4-BE49-F238E27FC236}">
                <a16:creationId xmlns:a16="http://schemas.microsoft.com/office/drawing/2014/main" id="{8409A3B0-F99E-184E-AC17-207B86BF244B}"/>
              </a:ext>
            </a:extLst>
          </p:cNvPr>
          <p:cNvSpPr/>
          <p:nvPr/>
        </p:nvSpPr>
        <p:spPr>
          <a:xfrm>
            <a:off x="484743" y="1249180"/>
            <a:ext cx="1033669" cy="516835"/>
          </a:xfrm>
          <a:prstGeom prst="homePlate">
            <a:avLst/>
          </a:prstGeom>
          <a:solidFill>
            <a:srgbClr val="788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hevron 80">
            <a:extLst>
              <a:ext uri="{FF2B5EF4-FFF2-40B4-BE49-F238E27FC236}">
                <a16:creationId xmlns:a16="http://schemas.microsoft.com/office/drawing/2014/main" id="{135FC969-CE91-0640-8C80-27DF84146D38}"/>
              </a:ext>
            </a:extLst>
          </p:cNvPr>
          <p:cNvSpPr/>
          <p:nvPr/>
        </p:nvSpPr>
        <p:spPr>
          <a:xfrm>
            <a:off x="1365151" y="1249180"/>
            <a:ext cx="6572901" cy="516835"/>
          </a:xfrm>
          <a:custGeom>
            <a:avLst/>
            <a:gdLst>
              <a:gd name="connsiteX0" fmla="*/ 0 w 7076485"/>
              <a:gd name="connsiteY0" fmla="*/ 0 h 516835"/>
              <a:gd name="connsiteX1" fmla="*/ 6818068 w 7076485"/>
              <a:gd name="connsiteY1" fmla="*/ 0 h 516835"/>
              <a:gd name="connsiteX2" fmla="*/ 7076485 w 7076485"/>
              <a:gd name="connsiteY2" fmla="*/ 258418 h 516835"/>
              <a:gd name="connsiteX3" fmla="*/ 6818068 w 7076485"/>
              <a:gd name="connsiteY3" fmla="*/ 516835 h 516835"/>
              <a:gd name="connsiteX4" fmla="*/ 0 w 7076485"/>
              <a:gd name="connsiteY4" fmla="*/ 516835 h 516835"/>
              <a:gd name="connsiteX5" fmla="*/ 258418 w 7076485"/>
              <a:gd name="connsiteY5" fmla="*/ 258418 h 516835"/>
              <a:gd name="connsiteX6" fmla="*/ 0 w 7076485"/>
              <a:gd name="connsiteY6" fmla="*/ 0 h 516835"/>
              <a:gd name="connsiteX0" fmla="*/ 0 w 6818068"/>
              <a:gd name="connsiteY0" fmla="*/ 0 h 516835"/>
              <a:gd name="connsiteX1" fmla="*/ 6818068 w 6818068"/>
              <a:gd name="connsiteY1" fmla="*/ 0 h 516835"/>
              <a:gd name="connsiteX2" fmla="*/ 6818068 w 6818068"/>
              <a:gd name="connsiteY2" fmla="*/ 516835 h 516835"/>
              <a:gd name="connsiteX3" fmla="*/ 0 w 6818068"/>
              <a:gd name="connsiteY3" fmla="*/ 516835 h 516835"/>
              <a:gd name="connsiteX4" fmla="*/ 258418 w 6818068"/>
              <a:gd name="connsiteY4" fmla="*/ 258418 h 516835"/>
              <a:gd name="connsiteX5" fmla="*/ 0 w 6818068"/>
              <a:gd name="connsiteY5" fmla="*/ 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068" h="516835">
                <a:moveTo>
                  <a:pt x="0" y="0"/>
                </a:moveTo>
                <a:lnTo>
                  <a:pt x="6818068" y="0"/>
                </a:lnTo>
                <a:lnTo>
                  <a:pt x="6818068" y="516835"/>
                </a:lnTo>
                <a:lnTo>
                  <a:pt x="0" y="516835"/>
                </a:lnTo>
                <a:lnTo>
                  <a:pt x="258418" y="2584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Pentagon 81">
            <a:extLst>
              <a:ext uri="{FF2B5EF4-FFF2-40B4-BE49-F238E27FC236}">
                <a16:creationId xmlns:a16="http://schemas.microsoft.com/office/drawing/2014/main" id="{D285D468-DD3C-D243-B1DB-8F5D4C7D50A8}"/>
              </a:ext>
            </a:extLst>
          </p:cNvPr>
          <p:cNvSpPr/>
          <p:nvPr/>
        </p:nvSpPr>
        <p:spPr>
          <a:xfrm>
            <a:off x="484743" y="1918415"/>
            <a:ext cx="1033669" cy="516835"/>
          </a:xfrm>
          <a:prstGeom prst="homePlate">
            <a:avLst/>
          </a:prstGeom>
          <a:solidFill>
            <a:srgbClr val="A0C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 name="Chevron 80">
            <a:extLst>
              <a:ext uri="{FF2B5EF4-FFF2-40B4-BE49-F238E27FC236}">
                <a16:creationId xmlns:a16="http://schemas.microsoft.com/office/drawing/2014/main" id="{3E9FF1E0-0D75-4844-96B8-9E31B0F5787E}"/>
              </a:ext>
            </a:extLst>
          </p:cNvPr>
          <p:cNvSpPr/>
          <p:nvPr/>
        </p:nvSpPr>
        <p:spPr>
          <a:xfrm>
            <a:off x="1365151" y="1918415"/>
            <a:ext cx="6572901" cy="516835"/>
          </a:xfrm>
          <a:custGeom>
            <a:avLst/>
            <a:gdLst>
              <a:gd name="connsiteX0" fmla="*/ 0 w 7076485"/>
              <a:gd name="connsiteY0" fmla="*/ 0 h 516835"/>
              <a:gd name="connsiteX1" fmla="*/ 6818068 w 7076485"/>
              <a:gd name="connsiteY1" fmla="*/ 0 h 516835"/>
              <a:gd name="connsiteX2" fmla="*/ 7076485 w 7076485"/>
              <a:gd name="connsiteY2" fmla="*/ 258418 h 516835"/>
              <a:gd name="connsiteX3" fmla="*/ 6818068 w 7076485"/>
              <a:gd name="connsiteY3" fmla="*/ 516835 h 516835"/>
              <a:gd name="connsiteX4" fmla="*/ 0 w 7076485"/>
              <a:gd name="connsiteY4" fmla="*/ 516835 h 516835"/>
              <a:gd name="connsiteX5" fmla="*/ 258418 w 7076485"/>
              <a:gd name="connsiteY5" fmla="*/ 258418 h 516835"/>
              <a:gd name="connsiteX6" fmla="*/ 0 w 7076485"/>
              <a:gd name="connsiteY6" fmla="*/ 0 h 516835"/>
              <a:gd name="connsiteX0" fmla="*/ 0 w 6818068"/>
              <a:gd name="connsiteY0" fmla="*/ 0 h 516835"/>
              <a:gd name="connsiteX1" fmla="*/ 6818068 w 6818068"/>
              <a:gd name="connsiteY1" fmla="*/ 0 h 516835"/>
              <a:gd name="connsiteX2" fmla="*/ 6818068 w 6818068"/>
              <a:gd name="connsiteY2" fmla="*/ 516835 h 516835"/>
              <a:gd name="connsiteX3" fmla="*/ 0 w 6818068"/>
              <a:gd name="connsiteY3" fmla="*/ 516835 h 516835"/>
              <a:gd name="connsiteX4" fmla="*/ 258418 w 6818068"/>
              <a:gd name="connsiteY4" fmla="*/ 258418 h 516835"/>
              <a:gd name="connsiteX5" fmla="*/ 0 w 6818068"/>
              <a:gd name="connsiteY5" fmla="*/ 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068" h="516835">
                <a:moveTo>
                  <a:pt x="0" y="0"/>
                </a:moveTo>
                <a:lnTo>
                  <a:pt x="6818068" y="0"/>
                </a:lnTo>
                <a:lnTo>
                  <a:pt x="6818068" y="516835"/>
                </a:lnTo>
                <a:lnTo>
                  <a:pt x="0" y="516835"/>
                </a:lnTo>
                <a:lnTo>
                  <a:pt x="258418" y="2584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Pentagon 85">
            <a:extLst>
              <a:ext uri="{FF2B5EF4-FFF2-40B4-BE49-F238E27FC236}">
                <a16:creationId xmlns:a16="http://schemas.microsoft.com/office/drawing/2014/main" id="{0E669332-2D81-E545-80E6-66671666E9BB}"/>
              </a:ext>
            </a:extLst>
          </p:cNvPr>
          <p:cNvSpPr/>
          <p:nvPr/>
        </p:nvSpPr>
        <p:spPr>
          <a:xfrm>
            <a:off x="484743" y="2594277"/>
            <a:ext cx="1033669" cy="516835"/>
          </a:xfrm>
          <a:prstGeom prst="homePlate">
            <a:avLst/>
          </a:prstGeom>
          <a:solidFill>
            <a:srgbClr val="820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Chevron 80">
            <a:extLst>
              <a:ext uri="{FF2B5EF4-FFF2-40B4-BE49-F238E27FC236}">
                <a16:creationId xmlns:a16="http://schemas.microsoft.com/office/drawing/2014/main" id="{C0E2BD1C-1D6D-B348-8DBB-1E750746D510}"/>
              </a:ext>
            </a:extLst>
          </p:cNvPr>
          <p:cNvSpPr/>
          <p:nvPr/>
        </p:nvSpPr>
        <p:spPr>
          <a:xfrm>
            <a:off x="1365151" y="2594277"/>
            <a:ext cx="6572901" cy="516835"/>
          </a:xfrm>
          <a:custGeom>
            <a:avLst/>
            <a:gdLst>
              <a:gd name="connsiteX0" fmla="*/ 0 w 7076485"/>
              <a:gd name="connsiteY0" fmla="*/ 0 h 516835"/>
              <a:gd name="connsiteX1" fmla="*/ 6818068 w 7076485"/>
              <a:gd name="connsiteY1" fmla="*/ 0 h 516835"/>
              <a:gd name="connsiteX2" fmla="*/ 7076485 w 7076485"/>
              <a:gd name="connsiteY2" fmla="*/ 258418 h 516835"/>
              <a:gd name="connsiteX3" fmla="*/ 6818068 w 7076485"/>
              <a:gd name="connsiteY3" fmla="*/ 516835 h 516835"/>
              <a:gd name="connsiteX4" fmla="*/ 0 w 7076485"/>
              <a:gd name="connsiteY4" fmla="*/ 516835 h 516835"/>
              <a:gd name="connsiteX5" fmla="*/ 258418 w 7076485"/>
              <a:gd name="connsiteY5" fmla="*/ 258418 h 516835"/>
              <a:gd name="connsiteX6" fmla="*/ 0 w 7076485"/>
              <a:gd name="connsiteY6" fmla="*/ 0 h 516835"/>
              <a:gd name="connsiteX0" fmla="*/ 0 w 6818068"/>
              <a:gd name="connsiteY0" fmla="*/ 0 h 516835"/>
              <a:gd name="connsiteX1" fmla="*/ 6818068 w 6818068"/>
              <a:gd name="connsiteY1" fmla="*/ 0 h 516835"/>
              <a:gd name="connsiteX2" fmla="*/ 6818068 w 6818068"/>
              <a:gd name="connsiteY2" fmla="*/ 516835 h 516835"/>
              <a:gd name="connsiteX3" fmla="*/ 0 w 6818068"/>
              <a:gd name="connsiteY3" fmla="*/ 516835 h 516835"/>
              <a:gd name="connsiteX4" fmla="*/ 258418 w 6818068"/>
              <a:gd name="connsiteY4" fmla="*/ 258418 h 516835"/>
              <a:gd name="connsiteX5" fmla="*/ 0 w 6818068"/>
              <a:gd name="connsiteY5" fmla="*/ 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068" h="516835">
                <a:moveTo>
                  <a:pt x="0" y="0"/>
                </a:moveTo>
                <a:lnTo>
                  <a:pt x="6818068" y="0"/>
                </a:lnTo>
                <a:lnTo>
                  <a:pt x="6818068" y="516835"/>
                </a:lnTo>
                <a:lnTo>
                  <a:pt x="0" y="516835"/>
                </a:lnTo>
                <a:lnTo>
                  <a:pt x="258418" y="2584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Pentagon 87">
            <a:extLst>
              <a:ext uri="{FF2B5EF4-FFF2-40B4-BE49-F238E27FC236}">
                <a16:creationId xmlns:a16="http://schemas.microsoft.com/office/drawing/2014/main" id="{9213FBD3-CF3B-B34D-BD8F-D1BE04FFC6B4}"/>
              </a:ext>
            </a:extLst>
          </p:cNvPr>
          <p:cNvSpPr/>
          <p:nvPr/>
        </p:nvSpPr>
        <p:spPr>
          <a:xfrm>
            <a:off x="484743" y="3275662"/>
            <a:ext cx="1033669" cy="516835"/>
          </a:xfrm>
          <a:prstGeom prst="homePlate">
            <a:avLst/>
          </a:prstGeom>
          <a:solidFill>
            <a:srgbClr val="EB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Chevron 80">
            <a:extLst>
              <a:ext uri="{FF2B5EF4-FFF2-40B4-BE49-F238E27FC236}">
                <a16:creationId xmlns:a16="http://schemas.microsoft.com/office/drawing/2014/main" id="{569B6437-A28C-7847-931E-258A4E246869}"/>
              </a:ext>
            </a:extLst>
          </p:cNvPr>
          <p:cNvSpPr/>
          <p:nvPr/>
        </p:nvSpPr>
        <p:spPr>
          <a:xfrm>
            <a:off x="1365151" y="3275662"/>
            <a:ext cx="6572901" cy="516835"/>
          </a:xfrm>
          <a:custGeom>
            <a:avLst/>
            <a:gdLst>
              <a:gd name="connsiteX0" fmla="*/ 0 w 7076485"/>
              <a:gd name="connsiteY0" fmla="*/ 0 h 516835"/>
              <a:gd name="connsiteX1" fmla="*/ 6818068 w 7076485"/>
              <a:gd name="connsiteY1" fmla="*/ 0 h 516835"/>
              <a:gd name="connsiteX2" fmla="*/ 7076485 w 7076485"/>
              <a:gd name="connsiteY2" fmla="*/ 258418 h 516835"/>
              <a:gd name="connsiteX3" fmla="*/ 6818068 w 7076485"/>
              <a:gd name="connsiteY3" fmla="*/ 516835 h 516835"/>
              <a:gd name="connsiteX4" fmla="*/ 0 w 7076485"/>
              <a:gd name="connsiteY4" fmla="*/ 516835 h 516835"/>
              <a:gd name="connsiteX5" fmla="*/ 258418 w 7076485"/>
              <a:gd name="connsiteY5" fmla="*/ 258418 h 516835"/>
              <a:gd name="connsiteX6" fmla="*/ 0 w 7076485"/>
              <a:gd name="connsiteY6" fmla="*/ 0 h 516835"/>
              <a:gd name="connsiteX0" fmla="*/ 0 w 6818068"/>
              <a:gd name="connsiteY0" fmla="*/ 0 h 516835"/>
              <a:gd name="connsiteX1" fmla="*/ 6818068 w 6818068"/>
              <a:gd name="connsiteY1" fmla="*/ 0 h 516835"/>
              <a:gd name="connsiteX2" fmla="*/ 6818068 w 6818068"/>
              <a:gd name="connsiteY2" fmla="*/ 516835 h 516835"/>
              <a:gd name="connsiteX3" fmla="*/ 0 w 6818068"/>
              <a:gd name="connsiteY3" fmla="*/ 516835 h 516835"/>
              <a:gd name="connsiteX4" fmla="*/ 258418 w 6818068"/>
              <a:gd name="connsiteY4" fmla="*/ 258418 h 516835"/>
              <a:gd name="connsiteX5" fmla="*/ 0 w 6818068"/>
              <a:gd name="connsiteY5" fmla="*/ 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068" h="516835">
                <a:moveTo>
                  <a:pt x="0" y="0"/>
                </a:moveTo>
                <a:lnTo>
                  <a:pt x="6818068" y="0"/>
                </a:lnTo>
                <a:lnTo>
                  <a:pt x="6818068" y="516835"/>
                </a:lnTo>
                <a:lnTo>
                  <a:pt x="0" y="516835"/>
                </a:lnTo>
                <a:lnTo>
                  <a:pt x="258418" y="2584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Pentagon 89">
            <a:extLst>
              <a:ext uri="{FF2B5EF4-FFF2-40B4-BE49-F238E27FC236}">
                <a16:creationId xmlns:a16="http://schemas.microsoft.com/office/drawing/2014/main" id="{FF9A95F6-DDFD-4546-931B-DCDCB894CF83}"/>
              </a:ext>
            </a:extLst>
          </p:cNvPr>
          <p:cNvSpPr/>
          <p:nvPr/>
        </p:nvSpPr>
        <p:spPr>
          <a:xfrm>
            <a:off x="484743" y="3957047"/>
            <a:ext cx="1033669" cy="516835"/>
          </a:xfrm>
          <a:prstGeom prst="homePlate">
            <a:avLst/>
          </a:prstGeom>
          <a:solidFill>
            <a:srgbClr val="5A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hevron 80">
            <a:extLst>
              <a:ext uri="{FF2B5EF4-FFF2-40B4-BE49-F238E27FC236}">
                <a16:creationId xmlns:a16="http://schemas.microsoft.com/office/drawing/2014/main" id="{8230420F-E6B7-B548-BC79-5762E0F41074}"/>
              </a:ext>
            </a:extLst>
          </p:cNvPr>
          <p:cNvSpPr/>
          <p:nvPr/>
        </p:nvSpPr>
        <p:spPr>
          <a:xfrm>
            <a:off x="1365151" y="3957047"/>
            <a:ext cx="6572901" cy="516835"/>
          </a:xfrm>
          <a:custGeom>
            <a:avLst/>
            <a:gdLst>
              <a:gd name="connsiteX0" fmla="*/ 0 w 7076485"/>
              <a:gd name="connsiteY0" fmla="*/ 0 h 516835"/>
              <a:gd name="connsiteX1" fmla="*/ 6818068 w 7076485"/>
              <a:gd name="connsiteY1" fmla="*/ 0 h 516835"/>
              <a:gd name="connsiteX2" fmla="*/ 7076485 w 7076485"/>
              <a:gd name="connsiteY2" fmla="*/ 258418 h 516835"/>
              <a:gd name="connsiteX3" fmla="*/ 6818068 w 7076485"/>
              <a:gd name="connsiteY3" fmla="*/ 516835 h 516835"/>
              <a:gd name="connsiteX4" fmla="*/ 0 w 7076485"/>
              <a:gd name="connsiteY4" fmla="*/ 516835 h 516835"/>
              <a:gd name="connsiteX5" fmla="*/ 258418 w 7076485"/>
              <a:gd name="connsiteY5" fmla="*/ 258418 h 516835"/>
              <a:gd name="connsiteX6" fmla="*/ 0 w 7076485"/>
              <a:gd name="connsiteY6" fmla="*/ 0 h 516835"/>
              <a:gd name="connsiteX0" fmla="*/ 0 w 6818068"/>
              <a:gd name="connsiteY0" fmla="*/ 0 h 516835"/>
              <a:gd name="connsiteX1" fmla="*/ 6818068 w 6818068"/>
              <a:gd name="connsiteY1" fmla="*/ 0 h 516835"/>
              <a:gd name="connsiteX2" fmla="*/ 6818068 w 6818068"/>
              <a:gd name="connsiteY2" fmla="*/ 516835 h 516835"/>
              <a:gd name="connsiteX3" fmla="*/ 0 w 6818068"/>
              <a:gd name="connsiteY3" fmla="*/ 516835 h 516835"/>
              <a:gd name="connsiteX4" fmla="*/ 258418 w 6818068"/>
              <a:gd name="connsiteY4" fmla="*/ 258418 h 516835"/>
              <a:gd name="connsiteX5" fmla="*/ 0 w 6818068"/>
              <a:gd name="connsiteY5" fmla="*/ 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068" h="516835">
                <a:moveTo>
                  <a:pt x="0" y="0"/>
                </a:moveTo>
                <a:lnTo>
                  <a:pt x="6818068" y="0"/>
                </a:lnTo>
                <a:lnTo>
                  <a:pt x="6818068" y="516835"/>
                </a:lnTo>
                <a:lnTo>
                  <a:pt x="0" y="516835"/>
                </a:lnTo>
                <a:lnTo>
                  <a:pt x="258418" y="2584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Pentagon 91">
            <a:extLst>
              <a:ext uri="{FF2B5EF4-FFF2-40B4-BE49-F238E27FC236}">
                <a16:creationId xmlns:a16="http://schemas.microsoft.com/office/drawing/2014/main" id="{778AD376-4935-E449-85CA-07D0A070D20B}"/>
              </a:ext>
            </a:extLst>
          </p:cNvPr>
          <p:cNvSpPr/>
          <p:nvPr/>
        </p:nvSpPr>
        <p:spPr>
          <a:xfrm>
            <a:off x="484743" y="4638432"/>
            <a:ext cx="1033669" cy="516835"/>
          </a:xfrm>
          <a:prstGeom prst="homePlate">
            <a:avLst/>
          </a:prstGeom>
          <a:solidFill>
            <a:srgbClr val="C8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Chevron 80">
            <a:extLst>
              <a:ext uri="{FF2B5EF4-FFF2-40B4-BE49-F238E27FC236}">
                <a16:creationId xmlns:a16="http://schemas.microsoft.com/office/drawing/2014/main" id="{873A2B9F-F1AF-4F41-920A-EA41CBCD44C8}"/>
              </a:ext>
            </a:extLst>
          </p:cNvPr>
          <p:cNvSpPr/>
          <p:nvPr/>
        </p:nvSpPr>
        <p:spPr>
          <a:xfrm>
            <a:off x="1365151" y="4638432"/>
            <a:ext cx="6572901" cy="516835"/>
          </a:xfrm>
          <a:custGeom>
            <a:avLst/>
            <a:gdLst>
              <a:gd name="connsiteX0" fmla="*/ 0 w 7076485"/>
              <a:gd name="connsiteY0" fmla="*/ 0 h 516835"/>
              <a:gd name="connsiteX1" fmla="*/ 6818068 w 7076485"/>
              <a:gd name="connsiteY1" fmla="*/ 0 h 516835"/>
              <a:gd name="connsiteX2" fmla="*/ 7076485 w 7076485"/>
              <a:gd name="connsiteY2" fmla="*/ 258418 h 516835"/>
              <a:gd name="connsiteX3" fmla="*/ 6818068 w 7076485"/>
              <a:gd name="connsiteY3" fmla="*/ 516835 h 516835"/>
              <a:gd name="connsiteX4" fmla="*/ 0 w 7076485"/>
              <a:gd name="connsiteY4" fmla="*/ 516835 h 516835"/>
              <a:gd name="connsiteX5" fmla="*/ 258418 w 7076485"/>
              <a:gd name="connsiteY5" fmla="*/ 258418 h 516835"/>
              <a:gd name="connsiteX6" fmla="*/ 0 w 7076485"/>
              <a:gd name="connsiteY6" fmla="*/ 0 h 516835"/>
              <a:gd name="connsiteX0" fmla="*/ 0 w 6818068"/>
              <a:gd name="connsiteY0" fmla="*/ 0 h 516835"/>
              <a:gd name="connsiteX1" fmla="*/ 6818068 w 6818068"/>
              <a:gd name="connsiteY1" fmla="*/ 0 h 516835"/>
              <a:gd name="connsiteX2" fmla="*/ 6818068 w 6818068"/>
              <a:gd name="connsiteY2" fmla="*/ 516835 h 516835"/>
              <a:gd name="connsiteX3" fmla="*/ 0 w 6818068"/>
              <a:gd name="connsiteY3" fmla="*/ 516835 h 516835"/>
              <a:gd name="connsiteX4" fmla="*/ 258418 w 6818068"/>
              <a:gd name="connsiteY4" fmla="*/ 258418 h 516835"/>
              <a:gd name="connsiteX5" fmla="*/ 0 w 6818068"/>
              <a:gd name="connsiteY5" fmla="*/ 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068" h="516835">
                <a:moveTo>
                  <a:pt x="0" y="0"/>
                </a:moveTo>
                <a:lnTo>
                  <a:pt x="6818068" y="0"/>
                </a:lnTo>
                <a:lnTo>
                  <a:pt x="6818068" y="516835"/>
                </a:lnTo>
                <a:lnTo>
                  <a:pt x="0" y="516835"/>
                </a:lnTo>
                <a:lnTo>
                  <a:pt x="258418" y="2584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Title 2">
            <a:extLst>
              <a:ext uri="{FF2B5EF4-FFF2-40B4-BE49-F238E27FC236}">
                <a16:creationId xmlns:a16="http://schemas.microsoft.com/office/drawing/2014/main" id="{90C349CE-B998-6D4E-B8F6-3107EE7F275C}"/>
              </a:ext>
            </a:extLst>
          </p:cNvPr>
          <p:cNvSpPr txBox="1">
            <a:spLocks noChangeAspect="1"/>
          </p:cNvSpPr>
          <p:nvPr/>
        </p:nvSpPr>
        <p:spPr>
          <a:xfrm>
            <a:off x="722898" y="1301138"/>
            <a:ext cx="557357" cy="4177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2500" b="0" dirty="0"/>
              <a:t>1</a:t>
            </a:r>
          </a:p>
        </p:txBody>
      </p:sp>
      <p:sp>
        <p:nvSpPr>
          <p:cNvPr id="96" name="Title 2">
            <a:extLst>
              <a:ext uri="{FF2B5EF4-FFF2-40B4-BE49-F238E27FC236}">
                <a16:creationId xmlns:a16="http://schemas.microsoft.com/office/drawing/2014/main" id="{CF349E6E-BBD4-704D-B15C-F94B66B35BE9}"/>
              </a:ext>
            </a:extLst>
          </p:cNvPr>
          <p:cNvSpPr txBox="1">
            <a:spLocks noChangeAspect="1"/>
          </p:cNvSpPr>
          <p:nvPr/>
        </p:nvSpPr>
        <p:spPr>
          <a:xfrm>
            <a:off x="722898" y="1976999"/>
            <a:ext cx="557357" cy="4177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2500" b="0" dirty="0"/>
              <a:t>2</a:t>
            </a:r>
          </a:p>
        </p:txBody>
      </p:sp>
      <p:sp>
        <p:nvSpPr>
          <p:cNvPr id="97" name="Title 2">
            <a:extLst>
              <a:ext uri="{FF2B5EF4-FFF2-40B4-BE49-F238E27FC236}">
                <a16:creationId xmlns:a16="http://schemas.microsoft.com/office/drawing/2014/main" id="{24E70388-96D4-DD44-A6BF-CB251EDF5F4E}"/>
              </a:ext>
            </a:extLst>
          </p:cNvPr>
          <p:cNvSpPr txBox="1">
            <a:spLocks noChangeAspect="1"/>
          </p:cNvSpPr>
          <p:nvPr/>
        </p:nvSpPr>
        <p:spPr>
          <a:xfrm>
            <a:off x="722898" y="2639607"/>
            <a:ext cx="557357" cy="4177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2500" b="0" dirty="0"/>
              <a:t>3</a:t>
            </a:r>
          </a:p>
        </p:txBody>
      </p:sp>
      <p:sp>
        <p:nvSpPr>
          <p:cNvPr id="98" name="Title 2">
            <a:extLst>
              <a:ext uri="{FF2B5EF4-FFF2-40B4-BE49-F238E27FC236}">
                <a16:creationId xmlns:a16="http://schemas.microsoft.com/office/drawing/2014/main" id="{0BDB222F-A9BD-C742-B07A-1B99E600EA5B}"/>
              </a:ext>
            </a:extLst>
          </p:cNvPr>
          <p:cNvSpPr txBox="1">
            <a:spLocks noChangeAspect="1"/>
          </p:cNvSpPr>
          <p:nvPr/>
        </p:nvSpPr>
        <p:spPr>
          <a:xfrm>
            <a:off x="722898" y="3335346"/>
            <a:ext cx="557357" cy="4177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2500" b="0" dirty="0"/>
              <a:t>4</a:t>
            </a:r>
          </a:p>
        </p:txBody>
      </p:sp>
      <p:sp>
        <p:nvSpPr>
          <p:cNvPr id="99" name="Title 2">
            <a:extLst>
              <a:ext uri="{FF2B5EF4-FFF2-40B4-BE49-F238E27FC236}">
                <a16:creationId xmlns:a16="http://schemas.microsoft.com/office/drawing/2014/main" id="{ECC282A4-41CD-C844-BD4D-FA0FD999FA4C}"/>
              </a:ext>
            </a:extLst>
          </p:cNvPr>
          <p:cNvSpPr txBox="1">
            <a:spLocks noChangeAspect="1"/>
          </p:cNvSpPr>
          <p:nvPr/>
        </p:nvSpPr>
        <p:spPr>
          <a:xfrm>
            <a:off x="722898" y="4017833"/>
            <a:ext cx="557357" cy="4177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2500" b="0" dirty="0"/>
              <a:t>5</a:t>
            </a:r>
          </a:p>
        </p:txBody>
      </p:sp>
      <p:sp>
        <p:nvSpPr>
          <p:cNvPr id="101" name="Title 2">
            <a:extLst>
              <a:ext uri="{FF2B5EF4-FFF2-40B4-BE49-F238E27FC236}">
                <a16:creationId xmlns:a16="http://schemas.microsoft.com/office/drawing/2014/main" id="{4BA19ED8-625A-4243-918F-83D64B4B66D8}"/>
              </a:ext>
            </a:extLst>
          </p:cNvPr>
          <p:cNvSpPr txBox="1">
            <a:spLocks noChangeAspect="1"/>
          </p:cNvSpPr>
          <p:nvPr/>
        </p:nvSpPr>
        <p:spPr>
          <a:xfrm>
            <a:off x="722898" y="4693694"/>
            <a:ext cx="557357" cy="4177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2500" b="0" dirty="0"/>
              <a:t>6</a:t>
            </a:r>
          </a:p>
        </p:txBody>
      </p:sp>
      <p:sp>
        <p:nvSpPr>
          <p:cNvPr id="105" name="Title 2">
            <a:extLst>
              <a:ext uri="{FF2B5EF4-FFF2-40B4-BE49-F238E27FC236}">
                <a16:creationId xmlns:a16="http://schemas.microsoft.com/office/drawing/2014/main" id="{AECE7E47-C00D-FF46-BB15-1D2A95C23CB1}"/>
              </a:ext>
            </a:extLst>
          </p:cNvPr>
          <p:cNvSpPr txBox="1">
            <a:spLocks noChangeAspect="1"/>
          </p:cNvSpPr>
          <p:nvPr/>
        </p:nvSpPr>
        <p:spPr>
          <a:xfrm>
            <a:off x="1671892" y="1335063"/>
            <a:ext cx="3178923" cy="4177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1900" b="0" cap="none" dirty="0">
                <a:solidFill>
                  <a:srgbClr val="003969"/>
                </a:solidFill>
              </a:rPr>
              <a:t>About GAPP</a:t>
            </a:r>
          </a:p>
        </p:txBody>
      </p:sp>
      <p:sp>
        <p:nvSpPr>
          <p:cNvPr id="106" name="Title 2">
            <a:extLst>
              <a:ext uri="{FF2B5EF4-FFF2-40B4-BE49-F238E27FC236}">
                <a16:creationId xmlns:a16="http://schemas.microsoft.com/office/drawing/2014/main" id="{A96BDFAB-F14E-2944-A5D7-6F4850937258}"/>
              </a:ext>
            </a:extLst>
          </p:cNvPr>
          <p:cNvSpPr txBox="1">
            <a:spLocks noChangeAspect="1"/>
          </p:cNvSpPr>
          <p:nvPr/>
        </p:nvSpPr>
        <p:spPr>
          <a:xfrm>
            <a:off x="1671892" y="1997672"/>
            <a:ext cx="3178923" cy="4177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1900" b="0" cap="none" dirty="0">
                <a:solidFill>
                  <a:srgbClr val="A0C814"/>
                </a:solidFill>
              </a:rPr>
              <a:t>GAPP exchanges</a:t>
            </a:r>
          </a:p>
        </p:txBody>
      </p:sp>
      <p:sp>
        <p:nvSpPr>
          <p:cNvPr id="107" name="Title 2">
            <a:extLst>
              <a:ext uri="{FF2B5EF4-FFF2-40B4-BE49-F238E27FC236}">
                <a16:creationId xmlns:a16="http://schemas.microsoft.com/office/drawing/2014/main" id="{F4203D05-1C77-CD4F-8A2F-E124F6E1343D}"/>
              </a:ext>
            </a:extLst>
          </p:cNvPr>
          <p:cNvSpPr txBox="1">
            <a:spLocks noChangeAspect="1"/>
          </p:cNvSpPr>
          <p:nvPr/>
        </p:nvSpPr>
        <p:spPr>
          <a:xfrm>
            <a:off x="1671892" y="2666111"/>
            <a:ext cx="7472108" cy="4177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1900" b="0" cap="none" dirty="0">
                <a:solidFill>
                  <a:srgbClr val="82055F"/>
                </a:solidFill>
              </a:rPr>
              <a:t>Outcomes for your students &amp; school</a:t>
            </a:r>
          </a:p>
        </p:txBody>
      </p:sp>
      <p:sp>
        <p:nvSpPr>
          <p:cNvPr id="108" name="Title 2">
            <a:extLst>
              <a:ext uri="{FF2B5EF4-FFF2-40B4-BE49-F238E27FC236}">
                <a16:creationId xmlns:a16="http://schemas.microsoft.com/office/drawing/2014/main" id="{DB89417E-02BB-B74A-98C0-67003D8DAC97}"/>
              </a:ext>
            </a:extLst>
          </p:cNvPr>
          <p:cNvSpPr txBox="1">
            <a:spLocks noChangeAspect="1"/>
          </p:cNvSpPr>
          <p:nvPr/>
        </p:nvSpPr>
        <p:spPr>
          <a:xfrm>
            <a:off x="1671892" y="3361850"/>
            <a:ext cx="7472108" cy="4177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1900" b="0" cap="none" dirty="0">
                <a:solidFill>
                  <a:srgbClr val="EB6400"/>
                </a:solidFill>
              </a:rPr>
              <a:t>Eligibility requirements</a:t>
            </a:r>
          </a:p>
        </p:txBody>
      </p:sp>
      <p:sp>
        <p:nvSpPr>
          <p:cNvPr id="113" name="Title 2">
            <a:extLst>
              <a:ext uri="{FF2B5EF4-FFF2-40B4-BE49-F238E27FC236}">
                <a16:creationId xmlns:a16="http://schemas.microsoft.com/office/drawing/2014/main" id="{4C51717A-B3A4-9940-B5B0-79073FA021B3}"/>
              </a:ext>
            </a:extLst>
          </p:cNvPr>
          <p:cNvSpPr txBox="1">
            <a:spLocks noChangeAspect="1"/>
          </p:cNvSpPr>
          <p:nvPr/>
        </p:nvSpPr>
        <p:spPr>
          <a:xfrm>
            <a:off x="1671892" y="4037711"/>
            <a:ext cx="7472108" cy="4177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1900" b="0" cap="none" dirty="0">
                <a:solidFill>
                  <a:srgbClr val="5AC8F5"/>
                </a:solidFill>
              </a:rPr>
              <a:t>How GAPP supports your exchange</a:t>
            </a:r>
          </a:p>
        </p:txBody>
      </p:sp>
      <p:sp>
        <p:nvSpPr>
          <p:cNvPr id="114" name="Title 2">
            <a:extLst>
              <a:ext uri="{FF2B5EF4-FFF2-40B4-BE49-F238E27FC236}">
                <a16:creationId xmlns:a16="http://schemas.microsoft.com/office/drawing/2014/main" id="{7538361B-B9A2-844B-8598-4FE7C4D2DEBA}"/>
              </a:ext>
            </a:extLst>
          </p:cNvPr>
          <p:cNvSpPr txBox="1">
            <a:spLocks noChangeAspect="1"/>
          </p:cNvSpPr>
          <p:nvPr/>
        </p:nvSpPr>
        <p:spPr>
          <a:xfrm>
            <a:off x="1671892" y="4726824"/>
            <a:ext cx="7472108" cy="4177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000" b="1" i="0" kern="1200" cap="all" baseline="0">
                <a:solidFill>
                  <a:schemeClr val="bg1"/>
                </a:solidFill>
                <a:latin typeface="Verdana" panose="020B0604030504040204" pitchFamily="34" charset="0"/>
                <a:ea typeface="+mj-ea"/>
                <a:cs typeface="+mj-cs"/>
              </a:defRPr>
            </a:lvl1pPr>
          </a:lstStyle>
          <a:p>
            <a:r>
              <a:rPr lang="en-US" sz="1900" b="0" cap="none" dirty="0">
                <a:solidFill>
                  <a:srgbClr val="C8B987"/>
                </a:solidFill>
              </a:rPr>
              <a:t>Your next steps</a:t>
            </a:r>
          </a:p>
        </p:txBody>
      </p:sp>
    </p:spTree>
    <p:extLst>
      <p:ext uri="{BB962C8B-B14F-4D97-AF65-F5344CB8AC3E}">
        <p14:creationId xmlns:p14="http://schemas.microsoft.com/office/powerpoint/2010/main" val="979327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FC9530A-4AA0-3971-954D-21EB9B94D00A}"/>
              </a:ext>
            </a:extLst>
          </p:cNvPr>
          <p:cNvSpPr>
            <a:spLocks noGrp="1"/>
          </p:cNvSpPr>
          <p:nvPr>
            <p:ph type="title"/>
          </p:nvPr>
        </p:nvSpPr>
        <p:spPr/>
        <p:txBody>
          <a:bodyPr>
            <a:noAutofit/>
          </a:bodyPr>
          <a:lstStyle/>
          <a:p>
            <a:r>
              <a:rPr lang="de-DE" dirty="0" err="1"/>
              <a:t>Examples</a:t>
            </a:r>
            <a:endParaRPr lang="de-DE" dirty="0"/>
          </a:p>
        </p:txBody>
      </p:sp>
      <p:pic>
        <p:nvPicPr>
          <p:cNvPr id="8" name="Grafik 7" descr="Ein Bild, das Text, Kleidung, Im Haus, Handschrift enthält.&#10;&#10;Automatisch generierte Beschreibung">
            <a:extLst>
              <a:ext uri="{FF2B5EF4-FFF2-40B4-BE49-F238E27FC236}">
                <a16:creationId xmlns:a16="http://schemas.microsoft.com/office/drawing/2014/main" id="{13183B6C-5A0D-7C36-ACA8-B2291B17CE5A}"/>
              </a:ext>
            </a:extLst>
          </p:cNvPr>
          <p:cNvPicPr>
            <a:picLocks noChangeAspect="1"/>
          </p:cNvPicPr>
          <p:nvPr/>
        </p:nvPicPr>
        <p:blipFill>
          <a:blip r:embed="rId2"/>
          <a:stretch>
            <a:fillRect/>
          </a:stretch>
        </p:blipFill>
        <p:spPr>
          <a:xfrm>
            <a:off x="221712" y="1031131"/>
            <a:ext cx="2477477" cy="2097931"/>
          </a:xfrm>
          <a:prstGeom prst="rect">
            <a:avLst/>
          </a:prstGeom>
        </p:spPr>
      </p:pic>
      <p:pic>
        <p:nvPicPr>
          <p:cNvPr id="10" name="Grafik 9" descr="Ein Bild, das Baum, draußen, Person, Kleidung enthält.&#10;&#10;Automatisch generierte Beschreibung">
            <a:extLst>
              <a:ext uri="{FF2B5EF4-FFF2-40B4-BE49-F238E27FC236}">
                <a16:creationId xmlns:a16="http://schemas.microsoft.com/office/drawing/2014/main" id="{8341754B-F41F-D23B-5D12-96DD3C05AC95}"/>
              </a:ext>
            </a:extLst>
          </p:cNvPr>
          <p:cNvPicPr>
            <a:picLocks noChangeAspect="1"/>
          </p:cNvPicPr>
          <p:nvPr/>
        </p:nvPicPr>
        <p:blipFill>
          <a:blip r:embed="rId3"/>
          <a:stretch>
            <a:fillRect/>
          </a:stretch>
        </p:blipFill>
        <p:spPr>
          <a:xfrm>
            <a:off x="221712" y="3728938"/>
            <a:ext cx="2562225" cy="2420112"/>
          </a:xfrm>
          <a:prstGeom prst="rect">
            <a:avLst/>
          </a:prstGeom>
        </p:spPr>
      </p:pic>
      <p:pic>
        <p:nvPicPr>
          <p:cNvPr id="13" name="Inhaltsplatzhalter 5" descr="Ein Bild, das Menschliches Gesicht, Person, Kleidung, Lächeln enthält.&#10;&#10;Automatisch generierte Beschreibung">
            <a:extLst>
              <a:ext uri="{FF2B5EF4-FFF2-40B4-BE49-F238E27FC236}">
                <a16:creationId xmlns:a16="http://schemas.microsoft.com/office/drawing/2014/main" id="{C3317378-2CF2-F3F7-0F7B-36E188EE49D2}"/>
              </a:ext>
            </a:extLst>
          </p:cNvPr>
          <p:cNvPicPr>
            <a:picLocks noChangeAspect="1"/>
          </p:cNvPicPr>
          <p:nvPr/>
        </p:nvPicPr>
        <p:blipFill>
          <a:blip r:embed="rId4"/>
          <a:stretch>
            <a:fillRect/>
          </a:stretch>
        </p:blipFill>
        <p:spPr>
          <a:xfrm>
            <a:off x="6708876" y="1142162"/>
            <a:ext cx="2295472" cy="1986900"/>
          </a:xfrm>
          <a:prstGeom prst="rect">
            <a:avLst/>
          </a:prstGeom>
        </p:spPr>
      </p:pic>
      <p:pic>
        <p:nvPicPr>
          <p:cNvPr id="17" name="Grafik 16" descr="Ein Bild, das Menschliches Gesicht, Kleidung, Person, Lächeln enthält.&#10;&#10;Automatisch generierte Beschreibung">
            <a:extLst>
              <a:ext uri="{FF2B5EF4-FFF2-40B4-BE49-F238E27FC236}">
                <a16:creationId xmlns:a16="http://schemas.microsoft.com/office/drawing/2014/main" id="{20C9F1CC-039F-7284-2AB1-67A434A800FA}"/>
              </a:ext>
            </a:extLst>
          </p:cNvPr>
          <p:cNvPicPr>
            <a:picLocks noChangeAspect="1"/>
          </p:cNvPicPr>
          <p:nvPr/>
        </p:nvPicPr>
        <p:blipFill>
          <a:blip r:embed="rId5"/>
          <a:stretch>
            <a:fillRect/>
          </a:stretch>
        </p:blipFill>
        <p:spPr>
          <a:xfrm>
            <a:off x="6733852" y="3728938"/>
            <a:ext cx="2295472" cy="2500526"/>
          </a:xfrm>
          <a:prstGeom prst="rect">
            <a:avLst/>
          </a:prstGeom>
        </p:spPr>
      </p:pic>
      <p:pic>
        <p:nvPicPr>
          <p:cNvPr id="1026" name="Picture 2">
            <a:extLst>
              <a:ext uri="{FF2B5EF4-FFF2-40B4-BE49-F238E27FC236}">
                <a16:creationId xmlns:a16="http://schemas.microsoft.com/office/drawing/2014/main" id="{CEC3D983-9A43-2530-B8B2-81BE5C5FA7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5099" y="1671737"/>
            <a:ext cx="3637867" cy="369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376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dirty="0" err="1"/>
              <a:t>Combining</a:t>
            </a:r>
            <a:r>
              <a:rPr lang="de-DE" dirty="0"/>
              <a:t> </a:t>
            </a:r>
            <a:r>
              <a:rPr lang="de-DE" dirty="0" err="1"/>
              <a:t>gapp</a:t>
            </a:r>
            <a:r>
              <a:rPr lang="de-DE" dirty="0"/>
              <a:t> </a:t>
            </a:r>
            <a:r>
              <a:rPr lang="de-DE" dirty="0" err="1"/>
              <a:t>and</a:t>
            </a:r>
            <a:r>
              <a:rPr lang="de-DE" dirty="0"/>
              <a:t> GAVE</a:t>
            </a:r>
          </a:p>
        </p:txBody>
      </p:sp>
      <p:sp>
        <p:nvSpPr>
          <p:cNvPr id="4" name="Inhaltsplatzhalter 3"/>
          <p:cNvSpPr>
            <a:spLocks noGrp="1"/>
          </p:cNvSpPr>
          <p:nvPr>
            <p:ph sz="half" idx="4294967295"/>
          </p:nvPr>
        </p:nvSpPr>
        <p:spPr>
          <a:xfrm>
            <a:off x="267420" y="1297078"/>
            <a:ext cx="4191000" cy="4432300"/>
          </a:xfrm>
        </p:spPr>
        <p:txBody>
          <a:bodyPr/>
          <a:lstStyle/>
          <a:p>
            <a:r>
              <a:rPr lang="de-DE" dirty="0">
                <a:solidFill>
                  <a:schemeClr val="bg1"/>
                </a:solidFill>
              </a:rPr>
              <a:t>GAVE: Over 2,000 </a:t>
            </a:r>
            <a:r>
              <a:rPr lang="de-DE" dirty="0" err="1">
                <a:solidFill>
                  <a:schemeClr val="bg1"/>
                </a:solidFill>
              </a:rPr>
              <a:t>participants</a:t>
            </a:r>
            <a:r>
              <a:rPr lang="de-DE" dirty="0">
                <a:solidFill>
                  <a:schemeClr val="bg1"/>
                </a:solidFill>
              </a:rPr>
              <a:t> at </a:t>
            </a:r>
            <a:r>
              <a:rPr lang="de-DE" dirty="0" err="1">
                <a:solidFill>
                  <a:schemeClr val="bg1"/>
                </a:solidFill>
              </a:rPr>
              <a:t>over</a:t>
            </a:r>
            <a:r>
              <a:rPr lang="de-DE" dirty="0">
                <a:solidFill>
                  <a:schemeClr val="bg1"/>
                </a:solidFill>
              </a:rPr>
              <a:t> 200 </a:t>
            </a:r>
            <a:r>
              <a:rPr lang="de-DE" dirty="0" err="1">
                <a:solidFill>
                  <a:schemeClr val="bg1"/>
                </a:solidFill>
              </a:rPr>
              <a:t>schools</a:t>
            </a:r>
            <a:r>
              <a:rPr lang="de-DE" dirty="0">
                <a:solidFill>
                  <a:schemeClr val="bg1"/>
                </a:solidFill>
              </a:rPr>
              <a:t> in 2021-2023.</a:t>
            </a:r>
          </a:p>
          <a:p>
            <a:pPr marL="0" indent="0">
              <a:buNone/>
            </a:pPr>
            <a:r>
              <a:rPr lang="de-DE" dirty="0">
                <a:solidFill>
                  <a:schemeClr val="bg1"/>
                </a:solidFill>
              </a:rPr>
              <a:t> </a:t>
            </a:r>
          </a:p>
          <a:p>
            <a:r>
              <a:rPr lang="de-DE" dirty="0">
                <a:solidFill>
                  <a:schemeClr val="bg1"/>
                </a:solidFill>
              </a:rPr>
              <a:t>GAVE </a:t>
            </a:r>
            <a:r>
              <a:rPr lang="de-DE" dirty="0" err="1">
                <a:solidFill>
                  <a:schemeClr val="bg1"/>
                </a:solidFill>
              </a:rPr>
              <a:t>can</a:t>
            </a:r>
            <a:r>
              <a:rPr lang="de-DE" dirty="0">
                <a:solidFill>
                  <a:schemeClr val="bg1"/>
                </a:solidFill>
              </a:rPr>
              <a:t> </a:t>
            </a:r>
            <a:r>
              <a:rPr lang="de-DE" dirty="0" err="1">
                <a:solidFill>
                  <a:schemeClr val="bg1"/>
                </a:solidFill>
              </a:rPr>
              <a:t>be</a:t>
            </a:r>
            <a:r>
              <a:rPr lang="de-DE" dirty="0">
                <a:solidFill>
                  <a:schemeClr val="bg1"/>
                </a:solidFill>
              </a:rPr>
              <a:t> </a:t>
            </a:r>
            <a:r>
              <a:rPr lang="de-DE" dirty="0" err="1">
                <a:solidFill>
                  <a:schemeClr val="bg1"/>
                </a:solidFill>
              </a:rPr>
              <a:t>used</a:t>
            </a:r>
            <a:r>
              <a:rPr lang="de-DE" dirty="0">
                <a:solidFill>
                  <a:schemeClr val="bg1"/>
                </a:solidFill>
              </a:rPr>
              <a:t> </a:t>
            </a:r>
            <a:r>
              <a:rPr lang="de-DE" dirty="0" err="1">
                <a:solidFill>
                  <a:schemeClr val="bg1"/>
                </a:solidFill>
              </a:rPr>
              <a:t>as</a:t>
            </a:r>
            <a:r>
              <a:rPr lang="de-DE" dirty="0">
                <a:solidFill>
                  <a:schemeClr val="bg1"/>
                </a:solidFill>
              </a:rPr>
              <a:t> </a:t>
            </a:r>
            <a:r>
              <a:rPr lang="de-DE" dirty="0" err="1">
                <a:solidFill>
                  <a:schemeClr val="bg1"/>
                </a:solidFill>
              </a:rPr>
              <a:t>preparation</a:t>
            </a:r>
            <a:r>
              <a:rPr lang="de-DE" dirty="0">
                <a:solidFill>
                  <a:schemeClr val="bg1"/>
                </a:solidFill>
              </a:rPr>
              <a:t> </a:t>
            </a:r>
            <a:r>
              <a:rPr lang="de-DE" dirty="0" err="1">
                <a:solidFill>
                  <a:schemeClr val="bg1"/>
                </a:solidFill>
              </a:rPr>
              <a:t>for</a:t>
            </a:r>
            <a:r>
              <a:rPr lang="de-DE" dirty="0">
                <a:solidFill>
                  <a:schemeClr val="bg1"/>
                </a:solidFill>
              </a:rPr>
              <a:t> an in-person </a:t>
            </a:r>
            <a:r>
              <a:rPr lang="de-DE" dirty="0" err="1">
                <a:solidFill>
                  <a:schemeClr val="bg1"/>
                </a:solidFill>
              </a:rPr>
              <a:t>exchange</a:t>
            </a:r>
            <a:r>
              <a:rPr lang="de-DE" dirty="0">
                <a:solidFill>
                  <a:schemeClr val="bg1"/>
                </a:solidFill>
              </a:rPr>
              <a:t> </a:t>
            </a:r>
          </a:p>
          <a:p>
            <a:endParaRPr lang="de-DE" dirty="0">
              <a:solidFill>
                <a:schemeClr val="bg1"/>
              </a:solidFill>
            </a:endParaRPr>
          </a:p>
          <a:p>
            <a:r>
              <a:rPr lang="de-DE" dirty="0">
                <a:solidFill>
                  <a:schemeClr val="bg1"/>
                </a:solidFill>
              </a:rPr>
              <a:t>Register </a:t>
            </a:r>
            <a:r>
              <a:rPr lang="de-DE" dirty="0" err="1">
                <a:solidFill>
                  <a:schemeClr val="bg1"/>
                </a:solidFill>
              </a:rPr>
              <a:t>here</a:t>
            </a:r>
            <a:r>
              <a:rPr lang="de-DE" dirty="0">
                <a:solidFill>
                  <a:schemeClr val="bg1"/>
                </a:solidFill>
              </a:rPr>
              <a:t>: </a:t>
            </a:r>
          </a:p>
          <a:p>
            <a:pPr marL="0" indent="0">
              <a:buNone/>
            </a:pPr>
            <a:r>
              <a:rPr lang="en-US" dirty="0">
                <a:hlinkClick r:id="rId2"/>
              </a:rPr>
              <a:t>German-American Virtual Exchange (GAVE) - Goethe-Institut USA</a:t>
            </a:r>
            <a:endParaRPr lang="de-DE" dirty="0">
              <a:solidFill>
                <a:schemeClr val="bg1"/>
              </a:solidFill>
            </a:endParaRPr>
          </a:p>
        </p:txBody>
      </p:sp>
      <p:pic>
        <p:nvPicPr>
          <p:cNvPr id="5" name="Picture 33" descr="A picture containing person, indoor, person, young&#10;&#10;Description automatically generated">
            <a:extLst>
              <a:ext uri="{FF2B5EF4-FFF2-40B4-BE49-F238E27FC236}">
                <a16:creationId xmlns:a16="http://schemas.microsoft.com/office/drawing/2014/main" id="{77DB7970-5385-0A4E-BD66-083655991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9023" y="1639019"/>
            <a:ext cx="4615131" cy="2337757"/>
          </a:xfrm>
          <a:prstGeom prst="ellipse">
            <a:avLst/>
          </a:prstGeom>
        </p:spPr>
      </p:pic>
    </p:spTree>
    <p:extLst>
      <p:ext uri="{BB962C8B-B14F-4D97-AF65-F5344CB8AC3E}">
        <p14:creationId xmlns:p14="http://schemas.microsoft.com/office/powerpoint/2010/main" val="2916469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42352" y="241450"/>
            <a:ext cx="5118725" cy="319679"/>
          </a:xfrm>
        </p:spPr>
        <p:txBody>
          <a:bodyPr>
            <a:noAutofit/>
          </a:bodyPr>
          <a:lstStyle/>
          <a:p>
            <a:r>
              <a:rPr lang="de-DE" dirty="0"/>
              <a:t>Search </a:t>
            </a:r>
            <a:r>
              <a:rPr lang="de-DE" dirty="0" err="1"/>
              <a:t>for</a:t>
            </a:r>
            <a:r>
              <a:rPr lang="de-DE" dirty="0"/>
              <a:t> </a:t>
            </a:r>
            <a:r>
              <a:rPr lang="de-DE" dirty="0" err="1"/>
              <a:t>alumni</a:t>
            </a:r>
            <a:endParaRPr lang="de-DE" dirty="0"/>
          </a:p>
        </p:txBody>
      </p:sp>
      <p:sp>
        <p:nvSpPr>
          <p:cNvPr id="4" name="Inhaltsplatzhalter 3"/>
          <p:cNvSpPr>
            <a:spLocks noGrp="1"/>
          </p:cNvSpPr>
          <p:nvPr>
            <p:ph sz="half" idx="4294967295"/>
          </p:nvPr>
        </p:nvSpPr>
        <p:spPr>
          <a:xfrm>
            <a:off x="242352" y="1435100"/>
            <a:ext cx="4191000" cy="4432300"/>
          </a:xfrm>
        </p:spPr>
        <p:txBody>
          <a:bodyPr/>
          <a:lstStyle/>
          <a:p>
            <a:pPr marL="0" indent="0">
              <a:lnSpc>
                <a:spcPct val="150000"/>
              </a:lnSpc>
              <a:buNone/>
            </a:pPr>
            <a:r>
              <a:rPr lang="de-DE" dirty="0">
                <a:solidFill>
                  <a:schemeClr val="bg1"/>
                </a:solidFill>
              </a:rPr>
              <a:t>Alumni will </a:t>
            </a:r>
            <a:r>
              <a:rPr lang="de-DE" dirty="0" err="1">
                <a:solidFill>
                  <a:schemeClr val="bg1"/>
                </a:solidFill>
              </a:rPr>
              <a:t>be</a:t>
            </a:r>
            <a:r>
              <a:rPr lang="de-DE" dirty="0">
                <a:solidFill>
                  <a:schemeClr val="bg1"/>
                </a:solidFill>
              </a:rPr>
              <a:t> </a:t>
            </a:r>
            <a:r>
              <a:rPr lang="de-DE" dirty="0" err="1">
                <a:solidFill>
                  <a:schemeClr val="bg1"/>
                </a:solidFill>
              </a:rPr>
              <a:t>interviewed</a:t>
            </a:r>
            <a:r>
              <a:rPr lang="de-DE" dirty="0">
                <a:solidFill>
                  <a:schemeClr val="bg1"/>
                </a:solidFill>
              </a:rPr>
              <a:t> </a:t>
            </a:r>
            <a:r>
              <a:rPr lang="de-DE" dirty="0" err="1">
                <a:solidFill>
                  <a:schemeClr val="bg1"/>
                </a:solidFill>
              </a:rPr>
              <a:t>and</a:t>
            </a:r>
            <a:r>
              <a:rPr lang="de-DE" dirty="0">
                <a:solidFill>
                  <a:schemeClr val="bg1"/>
                </a:solidFill>
              </a:rPr>
              <a:t> </a:t>
            </a:r>
            <a:r>
              <a:rPr lang="de-DE" dirty="0" err="1">
                <a:solidFill>
                  <a:schemeClr val="bg1"/>
                </a:solidFill>
              </a:rPr>
              <a:t>stories</a:t>
            </a:r>
            <a:r>
              <a:rPr lang="de-DE" dirty="0">
                <a:solidFill>
                  <a:schemeClr val="bg1"/>
                </a:solidFill>
              </a:rPr>
              <a:t> will </a:t>
            </a:r>
            <a:r>
              <a:rPr lang="de-DE" dirty="0" err="1">
                <a:solidFill>
                  <a:schemeClr val="bg1"/>
                </a:solidFill>
              </a:rPr>
              <a:t>be</a:t>
            </a:r>
            <a:r>
              <a:rPr lang="de-DE" dirty="0">
                <a:solidFill>
                  <a:schemeClr val="bg1"/>
                </a:solidFill>
              </a:rPr>
              <a:t> </a:t>
            </a:r>
            <a:r>
              <a:rPr lang="de-DE" dirty="0" err="1">
                <a:solidFill>
                  <a:schemeClr val="bg1"/>
                </a:solidFill>
              </a:rPr>
              <a:t>posted</a:t>
            </a:r>
            <a:r>
              <a:rPr lang="de-DE" dirty="0">
                <a:solidFill>
                  <a:schemeClr val="bg1"/>
                </a:solidFill>
              </a:rPr>
              <a:t> on goethe.de/GAPP. </a:t>
            </a:r>
            <a:r>
              <a:rPr lang="de-DE" dirty="0" err="1">
                <a:solidFill>
                  <a:schemeClr val="bg1"/>
                </a:solidFill>
              </a:rPr>
              <a:t>Interested</a:t>
            </a:r>
            <a:r>
              <a:rPr lang="de-DE" dirty="0">
                <a:solidFill>
                  <a:schemeClr val="bg1"/>
                </a:solidFill>
              </a:rPr>
              <a:t> </a:t>
            </a:r>
            <a:r>
              <a:rPr lang="de-DE" dirty="0" err="1">
                <a:solidFill>
                  <a:schemeClr val="bg1"/>
                </a:solidFill>
              </a:rPr>
              <a:t>alumni</a:t>
            </a:r>
            <a:r>
              <a:rPr lang="de-DE" dirty="0">
                <a:solidFill>
                  <a:schemeClr val="bg1"/>
                </a:solidFill>
              </a:rPr>
              <a:t> </a:t>
            </a:r>
            <a:r>
              <a:rPr lang="de-DE" dirty="0" err="1">
                <a:solidFill>
                  <a:schemeClr val="bg1"/>
                </a:solidFill>
              </a:rPr>
              <a:t>should</a:t>
            </a:r>
            <a:r>
              <a:rPr lang="de-DE" dirty="0">
                <a:solidFill>
                  <a:schemeClr val="bg1"/>
                </a:solidFill>
              </a:rPr>
              <a:t> </a:t>
            </a:r>
            <a:r>
              <a:rPr lang="de-DE" dirty="0" err="1">
                <a:solidFill>
                  <a:schemeClr val="bg1"/>
                </a:solidFill>
              </a:rPr>
              <a:t>contact</a:t>
            </a:r>
            <a:r>
              <a:rPr lang="de-DE" dirty="0">
                <a:solidFill>
                  <a:schemeClr val="bg1"/>
                </a:solidFill>
              </a:rPr>
              <a:t> </a:t>
            </a:r>
            <a:r>
              <a:rPr lang="de-DE" dirty="0">
                <a:solidFill>
                  <a:schemeClr val="bg1"/>
                </a:solidFill>
                <a:hlinkClick r:id="rId2"/>
              </a:rPr>
              <a:t>gapp@goethe.de</a:t>
            </a:r>
            <a:r>
              <a:rPr lang="de-DE" dirty="0">
                <a:solidFill>
                  <a:schemeClr val="bg1"/>
                </a:solidFill>
              </a:rPr>
              <a:t> </a:t>
            </a:r>
          </a:p>
        </p:txBody>
      </p:sp>
      <p:pic>
        <p:nvPicPr>
          <p:cNvPr id="5" name="Bildplatzhalter 8"/>
          <p:cNvPicPr>
            <a:picLocks noGrp="1" noChangeAspect="1"/>
          </p:cNvPicPr>
          <p:nvPr/>
        </p:nvPicPr>
        <p:blipFill rotWithShape="1">
          <a:blip r:embed="rId3" cstate="print">
            <a:extLst>
              <a:ext uri="{28A0092B-C50C-407E-A947-70E740481C1C}">
                <a14:useLocalDpi xmlns:a14="http://schemas.microsoft.com/office/drawing/2010/main" val="0"/>
              </a:ext>
            </a:extLst>
          </a:blip>
          <a:srcRect l="16736" r="16736"/>
          <a:stretch/>
        </p:blipFill>
        <p:spPr>
          <a:xfrm>
            <a:off x="4523448" y="832610"/>
            <a:ext cx="4240990" cy="4928437"/>
          </a:xfrm>
          <a:prstGeom prst="rect">
            <a:avLst/>
          </a:prstGeom>
          <a:solidFill>
            <a:schemeClr val="bg1">
              <a:lumMod val="95000"/>
            </a:schemeClr>
          </a:solidFill>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52" y="3891399"/>
            <a:ext cx="2770702" cy="1815606"/>
          </a:xfrm>
          <a:prstGeom prst="rect">
            <a:avLst/>
          </a:prstGeom>
        </p:spPr>
      </p:pic>
    </p:spTree>
    <p:extLst>
      <p:ext uri="{BB962C8B-B14F-4D97-AF65-F5344CB8AC3E}">
        <p14:creationId xmlns:p14="http://schemas.microsoft.com/office/powerpoint/2010/main" val="2501185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03E6445-47D5-1B47-89E2-F4863E7CFBF4}"/>
              </a:ext>
            </a:extLst>
          </p:cNvPr>
          <p:cNvSpPr txBox="1">
            <a:spLocks/>
          </p:cNvSpPr>
          <p:nvPr/>
        </p:nvSpPr>
        <p:spPr>
          <a:xfrm>
            <a:off x="219075" y="2196858"/>
            <a:ext cx="8332788" cy="137160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b="1" dirty="0">
                <a:solidFill>
                  <a:prstClr val="white"/>
                </a:solidFill>
                <a:latin typeface="Verdana"/>
              </a:rPr>
              <a:t>QUESTIONS?</a:t>
            </a:r>
            <a:endParaRPr lang="en-US" sz="4800" b="1" dirty="0"/>
          </a:p>
        </p:txBody>
      </p:sp>
    </p:spTree>
    <p:extLst>
      <p:ext uri="{BB962C8B-B14F-4D97-AF65-F5344CB8AC3E}">
        <p14:creationId xmlns:p14="http://schemas.microsoft.com/office/powerpoint/2010/main" val="847562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415595-8F5A-AE46-9C34-FA81FA1AC2C8}"/>
              </a:ext>
            </a:extLst>
          </p:cNvPr>
          <p:cNvSpPr>
            <a:spLocks noGrp="1"/>
          </p:cNvSpPr>
          <p:nvPr>
            <p:ph type="title"/>
          </p:nvPr>
        </p:nvSpPr>
        <p:spPr>
          <a:xfrm>
            <a:off x="380375" y="401290"/>
            <a:ext cx="4191625" cy="319679"/>
          </a:xfrm>
        </p:spPr>
        <p:txBody>
          <a:bodyPr>
            <a:noAutofit/>
          </a:bodyPr>
          <a:lstStyle/>
          <a:p>
            <a:r>
              <a:rPr lang="en-US" sz="1900" dirty="0"/>
              <a:t>CONTACT US</a:t>
            </a:r>
          </a:p>
        </p:txBody>
      </p:sp>
      <p:sp>
        <p:nvSpPr>
          <p:cNvPr id="5" name="Text Placeholder 1">
            <a:extLst>
              <a:ext uri="{FF2B5EF4-FFF2-40B4-BE49-F238E27FC236}">
                <a16:creationId xmlns:a16="http://schemas.microsoft.com/office/drawing/2014/main" id="{B1DD0388-4703-BF42-BB4B-4F3B9BD1F00C}"/>
              </a:ext>
            </a:extLst>
          </p:cNvPr>
          <p:cNvSpPr txBox="1">
            <a:spLocks/>
          </p:cNvSpPr>
          <p:nvPr/>
        </p:nvSpPr>
        <p:spPr>
          <a:xfrm>
            <a:off x="208925" y="3514966"/>
            <a:ext cx="8332788" cy="137160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prstClr val="white"/>
                </a:solidFill>
                <a:latin typeface="Verdana"/>
              </a:rPr>
              <a:t>Jana Kosancic</a:t>
            </a:r>
          </a:p>
          <a:p>
            <a:pPr marL="0" indent="0">
              <a:buNone/>
            </a:pPr>
            <a:r>
              <a:rPr lang="en-GB" sz="1200" b="1" dirty="0">
                <a:solidFill>
                  <a:prstClr val="white"/>
                </a:solidFill>
                <a:latin typeface="Verdana"/>
              </a:rPr>
              <a:t>GAPP Community Outreach Program Coordinator</a:t>
            </a:r>
          </a:p>
          <a:p>
            <a:pPr marL="0" indent="0">
              <a:buNone/>
            </a:pPr>
            <a:r>
              <a:rPr lang="en-GB" sz="1200" b="1" dirty="0">
                <a:solidFill>
                  <a:prstClr val="white"/>
                </a:solidFill>
                <a:latin typeface="Verdana"/>
              </a:rPr>
              <a:t>Jana.Kosancic@goethe.de</a:t>
            </a:r>
            <a:endParaRPr lang="en-US" sz="1200" b="1" dirty="0"/>
          </a:p>
        </p:txBody>
      </p:sp>
      <p:sp>
        <p:nvSpPr>
          <p:cNvPr id="6" name="Content Placeholder 2">
            <a:extLst>
              <a:ext uri="{FF2B5EF4-FFF2-40B4-BE49-F238E27FC236}">
                <a16:creationId xmlns:a16="http://schemas.microsoft.com/office/drawing/2014/main" id="{F5B60CCB-B444-A346-8672-EC597B4ECD1C}"/>
              </a:ext>
            </a:extLst>
          </p:cNvPr>
          <p:cNvSpPr txBox="1">
            <a:spLocks/>
          </p:cNvSpPr>
          <p:nvPr/>
        </p:nvSpPr>
        <p:spPr>
          <a:xfrm>
            <a:off x="208925" y="4655026"/>
            <a:ext cx="4336006" cy="1371600"/>
          </a:xfrm>
          <a:prstGeom prst="rect">
            <a:avLst/>
          </a:prstGeom>
        </p:spPr>
        <p:txBody>
          <a:bodyPr numCol="1"/>
          <a:lstStyle>
            <a:lvl1pPr marL="228600" indent="-228600" algn="l" defTabSz="914400" rtl="0" eaLnBrk="1" latinLnBrk="0" hangingPunct="1">
              <a:lnSpc>
                <a:spcPct val="100000"/>
              </a:lnSpc>
              <a:spcBef>
                <a:spcPts val="10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400" b="1" dirty="0">
                <a:solidFill>
                  <a:schemeClr val="bg1"/>
                </a:solidFill>
              </a:rPr>
              <a:t>German American Partnership Program</a:t>
            </a:r>
            <a:br>
              <a:rPr lang="en-US" sz="1400" dirty="0">
                <a:solidFill>
                  <a:schemeClr val="bg1"/>
                </a:solidFill>
              </a:rPr>
            </a:br>
            <a:r>
              <a:rPr lang="en-US" sz="1400" dirty="0">
                <a:solidFill>
                  <a:schemeClr val="bg1"/>
                </a:solidFill>
              </a:rPr>
              <a:t>c/o Goethe-Institut New York</a:t>
            </a:r>
            <a:br>
              <a:rPr lang="en-US" sz="1400" dirty="0">
                <a:solidFill>
                  <a:schemeClr val="bg1"/>
                </a:solidFill>
              </a:rPr>
            </a:br>
            <a:r>
              <a:rPr lang="en-US" sz="1400" dirty="0">
                <a:solidFill>
                  <a:schemeClr val="bg1"/>
                </a:solidFill>
              </a:rPr>
              <a:t>30 Irving Place</a:t>
            </a:r>
            <a:br>
              <a:rPr lang="en-US" sz="1400" dirty="0">
                <a:solidFill>
                  <a:schemeClr val="bg1"/>
                </a:solidFill>
              </a:rPr>
            </a:br>
            <a:r>
              <a:rPr lang="en-US" sz="1400" dirty="0">
                <a:solidFill>
                  <a:schemeClr val="bg1"/>
                </a:solidFill>
              </a:rPr>
              <a:t>New York, NY 10003, USA</a:t>
            </a:r>
          </a:p>
          <a:p>
            <a:pPr marL="0" indent="0" fontAlgn="base">
              <a:buNone/>
            </a:pPr>
            <a:r>
              <a:rPr lang="en-US" sz="1400" b="1" dirty="0" err="1">
                <a:solidFill>
                  <a:schemeClr val="bg1"/>
                </a:solidFill>
              </a:rPr>
              <a:t>goethe.de</a:t>
            </a:r>
            <a:r>
              <a:rPr lang="en-US" sz="1400" b="1" dirty="0">
                <a:solidFill>
                  <a:schemeClr val="bg1"/>
                </a:solidFill>
              </a:rPr>
              <a:t>/GAPP</a:t>
            </a:r>
          </a:p>
          <a:p>
            <a:pPr marL="0" indent="0" fontAlgn="base">
              <a:buNone/>
            </a:pPr>
            <a:endParaRPr lang="en-US" sz="1400" dirty="0">
              <a:solidFill>
                <a:schemeClr val="bg1"/>
              </a:solidFill>
            </a:endParaRPr>
          </a:p>
          <a:p>
            <a:pPr marL="0" indent="0" fontAlgn="base">
              <a:buNone/>
            </a:pPr>
            <a:endParaRPr lang="en-US" sz="1400" dirty="0">
              <a:solidFill>
                <a:schemeClr val="bg1"/>
              </a:solidFill>
            </a:endParaRPr>
          </a:p>
          <a:p>
            <a:pPr marL="0" indent="0" fontAlgn="base">
              <a:buNone/>
            </a:pPr>
            <a:br>
              <a:rPr lang="en-US" sz="1400" dirty="0">
                <a:solidFill>
                  <a:schemeClr val="bg1"/>
                </a:solidFill>
              </a:rPr>
            </a:br>
            <a:br>
              <a:rPr lang="en-US" sz="1400" dirty="0">
                <a:solidFill>
                  <a:schemeClr val="bg1"/>
                </a:solidFill>
              </a:rPr>
            </a:br>
            <a:endParaRPr lang="en-US" sz="1400" dirty="0">
              <a:solidFill>
                <a:schemeClr val="bg1"/>
              </a:solidFill>
            </a:endParaRPr>
          </a:p>
          <a:p>
            <a:pPr marL="0" indent="0" fontAlgn="base">
              <a:buNone/>
            </a:pPr>
            <a:endParaRPr lang="en-US" sz="1400" dirty="0">
              <a:solidFill>
                <a:schemeClr val="bg1"/>
              </a:solidFill>
            </a:endParaRPr>
          </a:p>
          <a:p>
            <a:pPr marL="0" indent="0" fontAlgn="base">
              <a:buNone/>
            </a:pPr>
            <a:endParaRPr lang="en-US" sz="1400" dirty="0">
              <a:solidFill>
                <a:schemeClr val="bg1"/>
              </a:solidFill>
            </a:endParaRPr>
          </a:p>
        </p:txBody>
      </p:sp>
      <p:pic>
        <p:nvPicPr>
          <p:cNvPr id="1027" name="Picture 3">
            <a:extLst>
              <a:ext uri="{FF2B5EF4-FFF2-40B4-BE49-F238E27FC236}">
                <a16:creationId xmlns:a16="http://schemas.microsoft.com/office/drawing/2014/main" id="{A6240A08-49BD-6E96-937C-77815D935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50" y="1278637"/>
            <a:ext cx="2284269" cy="167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449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A3B00D-803D-024B-AA96-C03AA0C3F354}"/>
              </a:ext>
            </a:extLst>
          </p:cNvPr>
          <p:cNvSpPr>
            <a:spLocks noGrp="1"/>
          </p:cNvSpPr>
          <p:nvPr>
            <p:ph type="body" sz="quarter" idx="10"/>
          </p:nvPr>
        </p:nvSpPr>
        <p:spPr>
          <a:xfrm>
            <a:off x="207352" y="1997566"/>
            <a:ext cx="8332788" cy="2152404"/>
          </a:xfrm>
        </p:spPr>
        <p:txBody>
          <a:bodyPr>
            <a:normAutofit/>
          </a:bodyPr>
          <a:lstStyle/>
          <a:p>
            <a:r>
              <a:rPr lang="en-GB" sz="4800" dirty="0">
                <a:solidFill>
                  <a:prstClr val="white"/>
                </a:solidFill>
                <a:latin typeface="Verdana"/>
              </a:rPr>
              <a:t>THANK YOU!</a:t>
            </a:r>
          </a:p>
          <a:p>
            <a:r>
              <a:rPr lang="en-GB" sz="4800" dirty="0">
                <a:solidFill>
                  <a:prstClr val="white"/>
                </a:solidFill>
                <a:latin typeface="Verdana"/>
              </a:rPr>
              <a:t>DANKESCHÖN!</a:t>
            </a:r>
            <a:endParaRPr lang="en-US" sz="4800" dirty="0"/>
          </a:p>
        </p:txBody>
      </p:sp>
    </p:spTree>
    <p:extLst>
      <p:ext uri="{BB962C8B-B14F-4D97-AF65-F5344CB8AC3E}">
        <p14:creationId xmlns:p14="http://schemas.microsoft.com/office/powerpoint/2010/main" val="180415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E6995CC-A6C4-3E4B-A12F-771C389E202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907598" y="0"/>
            <a:ext cx="4256087" cy="6227763"/>
          </a:xfrm>
        </p:spPr>
      </p:pic>
      <p:sp>
        <p:nvSpPr>
          <p:cNvPr id="4" name="Content Placeholder 3">
            <a:extLst>
              <a:ext uri="{FF2B5EF4-FFF2-40B4-BE49-F238E27FC236}">
                <a16:creationId xmlns:a16="http://schemas.microsoft.com/office/drawing/2014/main" id="{91D9FF4B-496E-0C49-A2E6-07544B501211}"/>
              </a:ext>
            </a:extLst>
          </p:cNvPr>
          <p:cNvSpPr>
            <a:spLocks noGrp="1"/>
          </p:cNvSpPr>
          <p:nvPr>
            <p:ph sz="half" idx="1"/>
          </p:nvPr>
        </p:nvSpPr>
        <p:spPr>
          <a:xfrm>
            <a:off x="380374" y="1435880"/>
            <a:ext cx="4191625" cy="4503243"/>
          </a:xfrm>
        </p:spPr>
        <p:txBody>
          <a:bodyPr>
            <a:normAutofit/>
          </a:bodyPr>
          <a:lstStyle/>
          <a:p>
            <a:pPr marL="0" indent="0">
              <a:lnSpc>
                <a:spcPct val="150000"/>
              </a:lnSpc>
              <a:buNone/>
            </a:pPr>
            <a:r>
              <a:rPr lang="en-US" sz="2000" dirty="0"/>
              <a:t>We facilitate enriching cultural exchanges between schools in</a:t>
            </a:r>
            <a:br>
              <a:rPr lang="en-US" sz="2000" dirty="0"/>
            </a:br>
            <a:r>
              <a:rPr lang="en-US" sz="2000" dirty="0"/>
              <a:t>the U.S. and Germany, inspiring intercultural understanding, promoting German language instruction, and fostering new and lasting friendships.</a:t>
            </a:r>
          </a:p>
        </p:txBody>
      </p:sp>
      <p:sp>
        <p:nvSpPr>
          <p:cNvPr id="17" name="Title 2">
            <a:extLst>
              <a:ext uri="{FF2B5EF4-FFF2-40B4-BE49-F238E27FC236}">
                <a16:creationId xmlns:a16="http://schemas.microsoft.com/office/drawing/2014/main" id="{F286C563-185A-374B-A518-87DCCB6D743A}"/>
              </a:ext>
            </a:extLst>
          </p:cNvPr>
          <p:cNvSpPr>
            <a:spLocks noGrp="1"/>
          </p:cNvSpPr>
          <p:nvPr>
            <p:ph type="title"/>
          </p:nvPr>
        </p:nvSpPr>
        <p:spPr>
          <a:xfrm>
            <a:off x="380376" y="401290"/>
            <a:ext cx="3875538" cy="319679"/>
          </a:xfrm>
        </p:spPr>
        <p:txBody>
          <a:bodyPr>
            <a:noAutofit/>
          </a:bodyPr>
          <a:lstStyle/>
          <a:p>
            <a:r>
              <a:rPr lang="en-US" sz="1900" dirty="0"/>
              <a:t>Our mission</a:t>
            </a:r>
          </a:p>
        </p:txBody>
      </p:sp>
      <p:pic>
        <p:nvPicPr>
          <p:cNvPr id="18" name="Picture 17">
            <a:extLst>
              <a:ext uri="{FF2B5EF4-FFF2-40B4-BE49-F238E27FC236}">
                <a16:creationId xmlns:a16="http://schemas.microsoft.com/office/drawing/2014/main" id="{C777374C-F75A-AE40-BBB4-65A6FB8088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Tree>
    <p:extLst>
      <p:ext uri="{BB962C8B-B14F-4D97-AF65-F5344CB8AC3E}">
        <p14:creationId xmlns:p14="http://schemas.microsoft.com/office/powerpoint/2010/main" val="2320637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40D2725-8200-1E43-99C1-3285F563E88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897438" y="0"/>
            <a:ext cx="4256087" cy="6227763"/>
          </a:xfrm>
        </p:spPr>
      </p:pic>
      <p:sp>
        <p:nvSpPr>
          <p:cNvPr id="3" name="Title 2">
            <a:extLst>
              <a:ext uri="{FF2B5EF4-FFF2-40B4-BE49-F238E27FC236}">
                <a16:creationId xmlns:a16="http://schemas.microsoft.com/office/drawing/2014/main" id="{FCFC2ED8-5065-F147-A27C-99A3944CC35A}"/>
              </a:ext>
            </a:extLst>
          </p:cNvPr>
          <p:cNvSpPr>
            <a:spLocks noGrp="1"/>
          </p:cNvSpPr>
          <p:nvPr>
            <p:ph type="title"/>
          </p:nvPr>
        </p:nvSpPr>
        <p:spPr>
          <a:xfrm>
            <a:off x="380375" y="421169"/>
            <a:ext cx="3558580" cy="343762"/>
          </a:xfrm>
        </p:spPr>
        <p:txBody>
          <a:bodyPr>
            <a:noAutofit/>
          </a:bodyPr>
          <a:lstStyle/>
          <a:p>
            <a:r>
              <a:rPr lang="en-US" sz="1900" dirty="0"/>
              <a:t>Our goals</a:t>
            </a:r>
          </a:p>
        </p:txBody>
      </p:sp>
      <p:sp>
        <p:nvSpPr>
          <p:cNvPr id="4" name="Content Placeholder 3">
            <a:extLst>
              <a:ext uri="{FF2B5EF4-FFF2-40B4-BE49-F238E27FC236}">
                <a16:creationId xmlns:a16="http://schemas.microsoft.com/office/drawing/2014/main" id="{91D9FF4B-496E-0C49-A2E6-07544B501211}"/>
              </a:ext>
            </a:extLst>
          </p:cNvPr>
          <p:cNvSpPr>
            <a:spLocks noGrp="1"/>
          </p:cNvSpPr>
          <p:nvPr>
            <p:ph sz="half" idx="1"/>
          </p:nvPr>
        </p:nvSpPr>
        <p:spPr/>
        <p:txBody>
          <a:bodyPr>
            <a:normAutofit/>
          </a:bodyPr>
          <a:lstStyle/>
          <a:p>
            <a:r>
              <a:rPr lang="en-US" sz="2000" dirty="0"/>
              <a:t>We strengthen international friendship</a:t>
            </a:r>
          </a:p>
          <a:p>
            <a:r>
              <a:rPr lang="en-US" sz="2000" dirty="0"/>
              <a:t>We support German as a</a:t>
            </a:r>
            <a:br>
              <a:rPr lang="en-US" sz="2000" dirty="0"/>
            </a:br>
            <a:r>
              <a:rPr lang="en-US" sz="2000" dirty="0"/>
              <a:t>foreign language</a:t>
            </a:r>
          </a:p>
          <a:p>
            <a:r>
              <a:rPr lang="en-US" sz="2000" dirty="0"/>
              <a:t>We build global awareness</a:t>
            </a:r>
            <a:br>
              <a:rPr lang="en-US" sz="2000" dirty="0"/>
            </a:br>
            <a:r>
              <a:rPr lang="en-US" sz="2000" dirty="0"/>
              <a:t>and intercultural competencies</a:t>
            </a:r>
          </a:p>
        </p:txBody>
      </p:sp>
      <p:pic>
        <p:nvPicPr>
          <p:cNvPr id="9" name="Picture 8">
            <a:extLst>
              <a:ext uri="{FF2B5EF4-FFF2-40B4-BE49-F238E27FC236}">
                <a16:creationId xmlns:a16="http://schemas.microsoft.com/office/drawing/2014/main" id="{F883B255-F821-8247-B8EB-F746C7F261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Tree>
    <p:extLst>
      <p:ext uri="{BB962C8B-B14F-4D97-AF65-F5344CB8AC3E}">
        <p14:creationId xmlns:p14="http://schemas.microsoft.com/office/powerpoint/2010/main" val="197637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EFFCFD-935F-FA43-9C93-58774F5AD6EC}"/>
              </a:ext>
            </a:extLst>
          </p:cNvPr>
          <p:cNvPicPr>
            <a:picLocks noChangeAspect="1"/>
          </p:cNvPicPr>
          <p:nvPr/>
        </p:nvPicPr>
        <p:blipFill rotWithShape="1">
          <a:blip r:embed="rId3"/>
          <a:srcRect l="494" t="2472" r="3493" b="1479"/>
          <a:stretch/>
        </p:blipFill>
        <p:spPr>
          <a:xfrm>
            <a:off x="1354149" y="963261"/>
            <a:ext cx="6268177" cy="4467298"/>
          </a:xfrm>
          <a:prstGeom prst="rect">
            <a:avLst/>
          </a:prstGeom>
        </p:spPr>
      </p:pic>
      <p:sp>
        <p:nvSpPr>
          <p:cNvPr id="2" name="Title 1">
            <a:extLst>
              <a:ext uri="{FF2B5EF4-FFF2-40B4-BE49-F238E27FC236}">
                <a16:creationId xmlns:a16="http://schemas.microsoft.com/office/drawing/2014/main" id="{5F591671-3728-7444-9602-36F428ECD9C7}"/>
              </a:ext>
            </a:extLst>
          </p:cNvPr>
          <p:cNvSpPr>
            <a:spLocks noGrp="1"/>
          </p:cNvSpPr>
          <p:nvPr>
            <p:ph type="title"/>
          </p:nvPr>
        </p:nvSpPr>
        <p:spPr/>
        <p:txBody>
          <a:bodyPr>
            <a:noAutofit/>
          </a:bodyPr>
          <a:lstStyle/>
          <a:p>
            <a:r>
              <a:rPr lang="en-US" sz="1900" dirty="0"/>
              <a:t>A SNAPSHOT</a:t>
            </a:r>
            <a:br>
              <a:rPr lang="en-US" sz="1900" dirty="0"/>
            </a:br>
            <a:endParaRPr lang="en-US" sz="1900" dirty="0"/>
          </a:p>
        </p:txBody>
      </p:sp>
      <p:pic>
        <p:nvPicPr>
          <p:cNvPr id="4" name="Picture 3">
            <a:extLst>
              <a:ext uri="{FF2B5EF4-FFF2-40B4-BE49-F238E27FC236}">
                <a16:creationId xmlns:a16="http://schemas.microsoft.com/office/drawing/2014/main" id="{8B005822-B48A-2F48-AE2D-0E9F50B7DC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pic>
        <p:nvPicPr>
          <p:cNvPr id="3" name="Picture 2">
            <a:extLst>
              <a:ext uri="{FF2B5EF4-FFF2-40B4-BE49-F238E27FC236}">
                <a16:creationId xmlns:a16="http://schemas.microsoft.com/office/drawing/2014/main" id="{46A689BA-346B-BC4C-8063-9478599430E4}"/>
              </a:ext>
            </a:extLst>
          </p:cNvPr>
          <p:cNvPicPr>
            <a:picLocks noChangeAspect="1"/>
          </p:cNvPicPr>
          <p:nvPr/>
        </p:nvPicPr>
        <p:blipFill rotWithShape="1">
          <a:blip r:embed="rId5"/>
          <a:srcRect t="7162"/>
          <a:stretch/>
        </p:blipFill>
        <p:spPr>
          <a:xfrm>
            <a:off x="3064606" y="963261"/>
            <a:ext cx="1861281" cy="1492350"/>
          </a:xfrm>
          <a:prstGeom prst="rect">
            <a:avLst/>
          </a:prstGeom>
        </p:spPr>
      </p:pic>
      <p:pic>
        <p:nvPicPr>
          <p:cNvPr id="5" name="Picture 4">
            <a:extLst>
              <a:ext uri="{FF2B5EF4-FFF2-40B4-BE49-F238E27FC236}">
                <a16:creationId xmlns:a16="http://schemas.microsoft.com/office/drawing/2014/main" id="{DB73A9FA-7709-1F4B-8BE2-BC4F3969BD6E}"/>
              </a:ext>
            </a:extLst>
          </p:cNvPr>
          <p:cNvPicPr>
            <a:picLocks noChangeAspect="1"/>
          </p:cNvPicPr>
          <p:nvPr/>
        </p:nvPicPr>
        <p:blipFill>
          <a:blip r:embed="rId6"/>
          <a:stretch>
            <a:fillRect/>
          </a:stretch>
        </p:blipFill>
        <p:spPr>
          <a:xfrm>
            <a:off x="1286235" y="2539383"/>
            <a:ext cx="2348311" cy="1315054"/>
          </a:xfrm>
          <a:prstGeom prst="rect">
            <a:avLst/>
          </a:prstGeom>
        </p:spPr>
      </p:pic>
    </p:spTree>
    <p:extLst>
      <p:ext uri="{BB962C8B-B14F-4D97-AF65-F5344CB8AC3E}">
        <p14:creationId xmlns:p14="http://schemas.microsoft.com/office/powerpoint/2010/main" val="684905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414B-1F67-6A4B-A5C2-DD2439502FEA}"/>
              </a:ext>
            </a:extLst>
          </p:cNvPr>
          <p:cNvSpPr>
            <a:spLocks noGrp="1"/>
          </p:cNvSpPr>
          <p:nvPr>
            <p:ph type="title"/>
          </p:nvPr>
        </p:nvSpPr>
        <p:spPr/>
        <p:txBody>
          <a:bodyPr>
            <a:noAutofit/>
          </a:bodyPr>
          <a:lstStyle/>
          <a:p>
            <a:r>
              <a:rPr lang="en-US" sz="1900" dirty="0"/>
              <a:t>WHERE WE ARE in the U.S.</a:t>
            </a:r>
          </a:p>
        </p:txBody>
      </p:sp>
      <p:pic>
        <p:nvPicPr>
          <p:cNvPr id="6" name="Grafik 6">
            <a:extLst>
              <a:ext uri="{FF2B5EF4-FFF2-40B4-BE49-F238E27FC236}">
                <a16:creationId xmlns:a16="http://schemas.microsoft.com/office/drawing/2014/main" id="{31F5D8A5-2428-8948-9840-8DA9D179450D}"/>
              </a:ext>
            </a:extLst>
          </p:cNvPr>
          <p:cNvPicPr/>
          <p:nvPr/>
        </p:nvPicPr>
        <p:blipFill rotWithShape="1">
          <a:blip r:embed="rId3" cstate="screen">
            <a:extLst>
              <a:ext uri="{28A0092B-C50C-407E-A947-70E740481C1C}">
                <a14:useLocalDpi xmlns:a14="http://schemas.microsoft.com/office/drawing/2010/main"/>
              </a:ext>
            </a:extLst>
          </a:blip>
          <a:srcRect l="-5713" t="-5561"/>
          <a:stretch/>
        </p:blipFill>
        <p:spPr>
          <a:xfrm>
            <a:off x="0" y="738735"/>
            <a:ext cx="8758801" cy="4512715"/>
          </a:xfrm>
          <a:prstGeom prst="rect">
            <a:avLst/>
          </a:prstGeom>
        </p:spPr>
      </p:pic>
      <p:pic>
        <p:nvPicPr>
          <p:cNvPr id="7" name="Grafik 8">
            <a:extLst>
              <a:ext uri="{FF2B5EF4-FFF2-40B4-BE49-F238E27FC236}">
                <a16:creationId xmlns:a16="http://schemas.microsoft.com/office/drawing/2014/main" id="{92B34DA5-A123-F94A-BBD7-553A54A31D4E}"/>
              </a:ext>
            </a:extLst>
          </p:cNvPr>
          <p:cNvPicPr/>
          <p:nvPr/>
        </p:nvPicPr>
        <p:blipFill rotWithShape="1">
          <a:blip r:embed="rId4" cstate="screen">
            <a:extLst>
              <a:ext uri="{28A0092B-C50C-407E-A947-70E740481C1C}">
                <a14:useLocalDpi xmlns:a14="http://schemas.microsoft.com/office/drawing/2010/main"/>
              </a:ext>
            </a:extLst>
          </a:blip>
          <a:srcRect b="-1"/>
          <a:stretch/>
        </p:blipFill>
        <p:spPr>
          <a:xfrm>
            <a:off x="484840" y="4180907"/>
            <a:ext cx="1791841" cy="1793816"/>
          </a:xfrm>
          <a:prstGeom prst="rect">
            <a:avLst/>
          </a:prstGeom>
          <a:ln w="15875">
            <a:solidFill>
              <a:schemeClr val="bg1"/>
            </a:solidFill>
          </a:ln>
        </p:spPr>
      </p:pic>
      <p:pic>
        <p:nvPicPr>
          <p:cNvPr id="8" name="Picture 7">
            <a:extLst>
              <a:ext uri="{FF2B5EF4-FFF2-40B4-BE49-F238E27FC236}">
                <a16:creationId xmlns:a16="http://schemas.microsoft.com/office/drawing/2014/main" id="{29D17D21-8884-DC48-A310-E0604EE675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Tree>
    <p:extLst>
      <p:ext uri="{BB962C8B-B14F-4D97-AF65-F5344CB8AC3E}">
        <p14:creationId xmlns:p14="http://schemas.microsoft.com/office/powerpoint/2010/main" val="1268200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414B-1F67-6A4B-A5C2-DD2439502FEA}"/>
              </a:ext>
            </a:extLst>
          </p:cNvPr>
          <p:cNvSpPr>
            <a:spLocks noGrp="1"/>
          </p:cNvSpPr>
          <p:nvPr>
            <p:ph type="title"/>
          </p:nvPr>
        </p:nvSpPr>
        <p:spPr/>
        <p:txBody>
          <a:bodyPr>
            <a:noAutofit/>
          </a:bodyPr>
          <a:lstStyle/>
          <a:p>
            <a:r>
              <a:rPr lang="en-US" sz="1900" dirty="0"/>
              <a:t>WHERE WE ARE in Germany</a:t>
            </a:r>
            <a:br>
              <a:rPr lang="en-US" sz="1900" dirty="0"/>
            </a:br>
            <a:endParaRPr lang="en-US" sz="1900" dirty="0"/>
          </a:p>
        </p:txBody>
      </p:sp>
      <p:grpSp>
        <p:nvGrpSpPr>
          <p:cNvPr id="3" name="Gruppieren 9">
            <a:extLst>
              <a:ext uri="{FF2B5EF4-FFF2-40B4-BE49-F238E27FC236}">
                <a16:creationId xmlns:a16="http://schemas.microsoft.com/office/drawing/2014/main" id="{A5C3B158-6AC3-D349-B823-3F765F0BE288}"/>
              </a:ext>
            </a:extLst>
          </p:cNvPr>
          <p:cNvGrpSpPr/>
          <p:nvPr/>
        </p:nvGrpSpPr>
        <p:grpSpPr>
          <a:xfrm>
            <a:off x="2199736" y="904594"/>
            <a:ext cx="4363159" cy="5048811"/>
            <a:chOff x="3680073" y="1602934"/>
            <a:chExt cx="3347778" cy="4187083"/>
          </a:xfrm>
        </p:grpSpPr>
        <p:pic>
          <p:nvPicPr>
            <p:cNvPr id="4" name="Picture 2" descr="GAPP Deutschland Nord 2017">
              <a:extLst>
                <a:ext uri="{FF2B5EF4-FFF2-40B4-BE49-F238E27FC236}">
                  <a16:creationId xmlns:a16="http://schemas.microsoft.com/office/drawing/2014/main" id="{E7543519-82C1-614B-9F28-EBF1CF9DAC1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80073" y="1602934"/>
              <a:ext cx="3347778" cy="2670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GAPP Deutschland South 2017">
              <a:extLst>
                <a:ext uri="{FF2B5EF4-FFF2-40B4-BE49-F238E27FC236}">
                  <a16:creationId xmlns:a16="http://schemas.microsoft.com/office/drawing/2014/main" id="{1AF50824-9A3F-5442-8F40-BA1F2CD0346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
            <a:stretch/>
          </p:blipFill>
          <p:spPr bwMode="auto">
            <a:xfrm>
              <a:off x="3680073" y="4189817"/>
              <a:ext cx="3347777" cy="160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06C7D883-FA74-2745-8C01-E98A268C53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78" b="-178"/>
          <a:stretch/>
        </p:blipFill>
        <p:spPr>
          <a:xfrm>
            <a:off x="8074152" y="5506330"/>
            <a:ext cx="760850" cy="448056"/>
          </a:xfrm>
          <a:prstGeom prst="rect">
            <a:avLst/>
          </a:prstGeom>
        </p:spPr>
      </p:pic>
    </p:spTree>
    <p:extLst>
      <p:ext uri="{BB962C8B-B14F-4D97-AF65-F5344CB8AC3E}">
        <p14:creationId xmlns:p14="http://schemas.microsoft.com/office/powerpoint/2010/main" val="540632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058ADD-098F-AD4B-95C4-C63E2686B1A5}"/>
              </a:ext>
            </a:extLst>
          </p:cNvPr>
          <p:cNvPicPr>
            <a:picLocks noChangeAspect="1"/>
          </p:cNvPicPr>
          <p:nvPr/>
        </p:nvPicPr>
        <p:blipFill>
          <a:blip r:embed="rId3"/>
          <a:stretch>
            <a:fillRect/>
          </a:stretch>
        </p:blipFill>
        <p:spPr>
          <a:xfrm>
            <a:off x="882748" y="3049074"/>
            <a:ext cx="1648683" cy="975751"/>
          </a:xfrm>
          <a:prstGeom prst="rect">
            <a:avLst/>
          </a:prstGeom>
        </p:spPr>
      </p:pic>
      <p:sp>
        <p:nvSpPr>
          <p:cNvPr id="2" name="Title 1">
            <a:extLst>
              <a:ext uri="{FF2B5EF4-FFF2-40B4-BE49-F238E27FC236}">
                <a16:creationId xmlns:a16="http://schemas.microsoft.com/office/drawing/2014/main" id="{4DCF3BE3-220B-D544-9F2F-50F801CF96FA}"/>
              </a:ext>
            </a:extLst>
          </p:cNvPr>
          <p:cNvSpPr>
            <a:spLocks noGrp="1"/>
          </p:cNvSpPr>
          <p:nvPr>
            <p:ph type="title"/>
          </p:nvPr>
        </p:nvSpPr>
        <p:spPr>
          <a:xfrm>
            <a:off x="380374" y="401290"/>
            <a:ext cx="5366375" cy="319679"/>
          </a:xfrm>
        </p:spPr>
        <p:txBody>
          <a:bodyPr>
            <a:noAutofit/>
          </a:bodyPr>
          <a:lstStyle/>
          <a:p>
            <a:r>
              <a:rPr lang="en-US" sz="1900" dirty="0"/>
              <a:t>WE’RE SUPPORTED BY…</a:t>
            </a:r>
          </a:p>
        </p:txBody>
      </p:sp>
      <p:grpSp>
        <p:nvGrpSpPr>
          <p:cNvPr id="3" name="Group 2">
            <a:extLst>
              <a:ext uri="{FF2B5EF4-FFF2-40B4-BE49-F238E27FC236}">
                <a16:creationId xmlns:a16="http://schemas.microsoft.com/office/drawing/2014/main" id="{4BBA5F1F-7245-C740-B501-51862F4166BE}"/>
              </a:ext>
            </a:extLst>
          </p:cNvPr>
          <p:cNvGrpSpPr/>
          <p:nvPr/>
        </p:nvGrpSpPr>
        <p:grpSpPr>
          <a:xfrm>
            <a:off x="3499982" y="2066124"/>
            <a:ext cx="4647095" cy="2819983"/>
            <a:chOff x="3473450" y="2006600"/>
            <a:chExt cx="5043776" cy="3060700"/>
          </a:xfrm>
        </p:grpSpPr>
        <p:sp>
          <p:nvSpPr>
            <p:cNvPr id="16" name="Rectangle 15">
              <a:extLst>
                <a:ext uri="{FF2B5EF4-FFF2-40B4-BE49-F238E27FC236}">
                  <a16:creationId xmlns:a16="http://schemas.microsoft.com/office/drawing/2014/main" id="{F1E6C607-610A-9947-9724-CCB62C019C99}"/>
                </a:ext>
              </a:extLst>
            </p:cNvPr>
            <p:cNvSpPr/>
            <p:nvPr/>
          </p:nvSpPr>
          <p:spPr>
            <a:xfrm>
              <a:off x="3473450" y="2006600"/>
              <a:ext cx="5043776" cy="3060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11">
              <a:extLst>
                <a:ext uri="{FF2B5EF4-FFF2-40B4-BE49-F238E27FC236}">
                  <a16:creationId xmlns:a16="http://schemas.microsoft.com/office/drawing/2014/main" id="{3FFFF5E0-2132-D842-A011-1085360D04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3154" y="2167010"/>
              <a:ext cx="2506300" cy="1249386"/>
            </a:xfrm>
            <a:prstGeom prst="rect">
              <a:avLst/>
            </a:prstGeom>
          </p:spPr>
        </p:pic>
        <p:pic>
          <p:nvPicPr>
            <p:cNvPr id="12" name="Grafik 12">
              <a:extLst>
                <a:ext uri="{FF2B5EF4-FFF2-40B4-BE49-F238E27FC236}">
                  <a16:creationId xmlns:a16="http://schemas.microsoft.com/office/drawing/2014/main" id="{4EE444AA-99C3-2E4E-8A41-385B087F17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923" y="3607839"/>
              <a:ext cx="2164329" cy="1181594"/>
            </a:xfrm>
            <a:prstGeom prst="rect">
              <a:avLst/>
            </a:prstGeom>
          </p:spPr>
        </p:pic>
        <p:pic>
          <p:nvPicPr>
            <p:cNvPr id="13" name="Grafik 15">
              <a:extLst>
                <a:ext uri="{FF2B5EF4-FFF2-40B4-BE49-F238E27FC236}">
                  <a16:creationId xmlns:a16="http://schemas.microsoft.com/office/drawing/2014/main" id="{280C86E2-0079-8B43-847D-4CC64208D2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57654" y="3795907"/>
              <a:ext cx="2083296" cy="665780"/>
            </a:xfrm>
            <a:prstGeom prst="rect">
              <a:avLst/>
            </a:prstGeom>
          </p:spPr>
        </p:pic>
        <p:pic>
          <p:nvPicPr>
            <p:cNvPr id="10" name="Grafik 14">
              <a:extLst>
                <a:ext uri="{FF2B5EF4-FFF2-40B4-BE49-F238E27FC236}">
                  <a16:creationId xmlns:a16="http://schemas.microsoft.com/office/drawing/2014/main" id="{AE7BF1F3-A07D-B94F-8434-10B8148901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5750" y="2393112"/>
              <a:ext cx="1439990" cy="797183"/>
            </a:xfrm>
            <a:prstGeom prst="rect">
              <a:avLst/>
            </a:prstGeom>
          </p:spPr>
        </p:pic>
      </p:grpSp>
    </p:spTree>
    <p:extLst>
      <p:ext uri="{BB962C8B-B14F-4D97-AF65-F5344CB8AC3E}">
        <p14:creationId xmlns:p14="http://schemas.microsoft.com/office/powerpoint/2010/main" val="14457095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1274</Words>
  <Application>Microsoft Office PowerPoint</Application>
  <PresentationFormat>Bildschirmpräsentation (4:3)</PresentationFormat>
  <Paragraphs>271</Paragraphs>
  <Slides>35</Slides>
  <Notes>19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35</vt:i4>
      </vt:variant>
    </vt:vector>
  </HeadingPairs>
  <TitlesOfParts>
    <vt:vector size="41" baseType="lpstr">
      <vt:lpstr>Arial</vt:lpstr>
      <vt:lpstr>Calibri</vt:lpstr>
      <vt:lpstr>Calibri Light</vt:lpstr>
      <vt:lpstr>Goethe FF Clan</vt:lpstr>
      <vt:lpstr>Verdana</vt:lpstr>
      <vt:lpstr>Office Theme</vt:lpstr>
      <vt:lpstr>PowerPoint-Präsentation</vt:lpstr>
      <vt:lpstr>PowerPoint-Präsentation</vt:lpstr>
      <vt:lpstr>Agenda</vt:lpstr>
      <vt:lpstr>Our mission</vt:lpstr>
      <vt:lpstr>Our goals</vt:lpstr>
      <vt:lpstr>A SNAPSHOT </vt:lpstr>
      <vt:lpstr>WHERE WE ARE in the U.S.</vt:lpstr>
      <vt:lpstr>WHERE WE ARE in Germany </vt:lpstr>
      <vt:lpstr>WE’RE SUPPORTED BY…</vt:lpstr>
      <vt:lpstr>Gapp exchanges are: </vt:lpstr>
      <vt:lpstr>PowerPoint-Präsentation</vt:lpstr>
      <vt:lpstr>PowerPoint-Präsentation</vt:lpstr>
      <vt:lpstr>GAPP eligibility</vt:lpstr>
      <vt:lpstr>GAPP costs</vt:lpstr>
      <vt:lpstr>GAPP’s financial support</vt:lpstr>
      <vt:lpstr>GAPP coordinator support</vt:lpstr>
      <vt:lpstr>PowerPoint-Präsentation</vt:lpstr>
      <vt:lpstr>PowerPoint-Präsentation</vt:lpstr>
      <vt:lpstr>Grant applications 2024</vt:lpstr>
      <vt:lpstr>steps - Grant application 2024</vt:lpstr>
      <vt:lpstr>Distribution of group grants</vt:lpstr>
      <vt:lpstr>What is available from gapp?</vt:lpstr>
      <vt:lpstr>What is available?</vt:lpstr>
      <vt:lpstr>Individual scholarships</vt:lpstr>
      <vt:lpstr>When can i expect the grant checks?  </vt:lpstr>
      <vt:lpstr>Social media</vt:lpstr>
      <vt:lpstr>SOCIAL MEDIA</vt:lpstr>
      <vt:lpstr>Ideas to promote educational value:   </vt:lpstr>
      <vt:lpstr>PowerPoint-Präsentation</vt:lpstr>
      <vt:lpstr>Examples</vt:lpstr>
      <vt:lpstr>Combining gapp and GAVE</vt:lpstr>
      <vt:lpstr>Search for alumni</vt:lpstr>
      <vt:lpstr>PowerPoint-Präsentation</vt:lpstr>
      <vt:lpstr>CONTACT US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Wing-Sze Ho</dc:creator>
  <cp:lastModifiedBy>Kosancic, Jana</cp:lastModifiedBy>
  <cp:revision>136</cp:revision>
  <cp:lastPrinted>2019-10-11T14:10:38Z</cp:lastPrinted>
  <dcterms:created xsi:type="dcterms:W3CDTF">2019-08-13T00:54:43Z</dcterms:created>
  <dcterms:modified xsi:type="dcterms:W3CDTF">2024-01-25T23:31:00Z</dcterms:modified>
</cp:coreProperties>
</file>