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105"/>
    <a:srgbClr val="A0C814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94"/>
  </p:normalViewPr>
  <p:slideViewPr>
    <p:cSldViewPr snapToGrid="0">
      <p:cViewPr varScale="1">
        <p:scale>
          <a:sx n="121" d="100"/>
          <a:sy n="121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26.11.24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26.11.24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26.11.24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26.11.24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26.11.24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26.11.24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26.11.24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26.11.24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26.11.24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26.11.24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26.11.24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26.11.24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23F8FADD-8C81-4174-F44F-72B014E663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OV"/><Relationship Id="rId18" Type="http://schemas.openxmlformats.org/officeDocument/2006/relationships/video" Target="../media/media9.MOV"/><Relationship Id="rId26" Type="http://schemas.openxmlformats.org/officeDocument/2006/relationships/image" Target="../media/image4.png"/><Relationship Id="rId3" Type="http://schemas.microsoft.com/office/2007/relationships/media" Target="../media/media2.MOV"/><Relationship Id="rId21" Type="http://schemas.microsoft.com/office/2007/relationships/media" Target="../media/media11.MOV"/><Relationship Id="rId34" Type="http://schemas.openxmlformats.org/officeDocument/2006/relationships/image" Target="../media/image12.png"/><Relationship Id="rId7" Type="http://schemas.microsoft.com/office/2007/relationships/media" Target="../media/media4.MOV"/><Relationship Id="rId12" Type="http://schemas.openxmlformats.org/officeDocument/2006/relationships/video" Target="../media/media6.MOV"/><Relationship Id="rId17" Type="http://schemas.microsoft.com/office/2007/relationships/media" Target="../media/media9.MOV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2" Type="http://schemas.openxmlformats.org/officeDocument/2006/relationships/video" Target="../media/media1.MOV"/><Relationship Id="rId16" Type="http://schemas.openxmlformats.org/officeDocument/2006/relationships/video" Target="../media/media8.MOV"/><Relationship Id="rId20" Type="http://schemas.openxmlformats.org/officeDocument/2006/relationships/video" Target="../media/media10.MOV"/><Relationship Id="rId29" Type="http://schemas.openxmlformats.org/officeDocument/2006/relationships/image" Target="../media/image7.png"/><Relationship Id="rId1" Type="http://schemas.microsoft.com/office/2007/relationships/media" Target="../media/media1.MOV"/><Relationship Id="rId6" Type="http://schemas.openxmlformats.org/officeDocument/2006/relationships/video" Target="../media/media3.MOV"/><Relationship Id="rId11" Type="http://schemas.microsoft.com/office/2007/relationships/media" Target="../media/media6.MOV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5" Type="http://schemas.microsoft.com/office/2007/relationships/media" Target="../media/media3.MOV"/><Relationship Id="rId15" Type="http://schemas.microsoft.com/office/2007/relationships/media" Target="../media/media8.MOV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6.png"/><Relationship Id="rId10" Type="http://schemas.openxmlformats.org/officeDocument/2006/relationships/video" Target="../media/media5.MOV"/><Relationship Id="rId19" Type="http://schemas.microsoft.com/office/2007/relationships/media" Target="../media/media10.MOV"/><Relationship Id="rId31" Type="http://schemas.openxmlformats.org/officeDocument/2006/relationships/image" Target="../media/image9.png"/><Relationship Id="rId4" Type="http://schemas.openxmlformats.org/officeDocument/2006/relationships/video" Target="../media/media2.MOV"/><Relationship Id="rId9" Type="http://schemas.microsoft.com/office/2007/relationships/media" Target="../media/media5.MOV"/><Relationship Id="rId14" Type="http://schemas.openxmlformats.org/officeDocument/2006/relationships/video" Target="../media/media7.MOV"/><Relationship Id="rId22" Type="http://schemas.openxmlformats.org/officeDocument/2006/relationships/video" Target="../media/media11.MOV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8" Type="http://schemas.openxmlformats.org/officeDocument/2006/relationships/video" Target="../media/media4.MOV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18.MOV"/><Relationship Id="rId18" Type="http://schemas.openxmlformats.org/officeDocument/2006/relationships/video" Target="../media/media20.MOV"/><Relationship Id="rId26" Type="http://schemas.openxmlformats.org/officeDocument/2006/relationships/video" Target="../media/media24.MOV"/><Relationship Id="rId39" Type="http://schemas.openxmlformats.org/officeDocument/2006/relationships/image" Target="../media/image22.png"/><Relationship Id="rId21" Type="http://schemas.microsoft.com/office/2007/relationships/media" Target="../media/media22.MOV"/><Relationship Id="rId34" Type="http://schemas.openxmlformats.org/officeDocument/2006/relationships/image" Target="../media/image17.png"/><Relationship Id="rId42" Type="http://schemas.openxmlformats.org/officeDocument/2006/relationships/image" Target="../media/image25.png"/><Relationship Id="rId7" Type="http://schemas.microsoft.com/office/2007/relationships/media" Target="../media/media15.MOV"/><Relationship Id="rId2" Type="http://schemas.openxmlformats.org/officeDocument/2006/relationships/video" Target="../media/media12.MOV"/><Relationship Id="rId16" Type="http://schemas.openxmlformats.org/officeDocument/2006/relationships/video" Target="../media/media19.MOV"/><Relationship Id="rId20" Type="http://schemas.openxmlformats.org/officeDocument/2006/relationships/video" Target="../media/media21.MOV"/><Relationship Id="rId29" Type="http://schemas.openxmlformats.org/officeDocument/2006/relationships/slideLayout" Target="../slideLayouts/slideLayout1.xml"/><Relationship Id="rId41" Type="http://schemas.openxmlformats.org/officeDocument/2006/relationships/image" Target="../media/image24.png"/><Relationship Id="rId1" Type="http://schemas.microsoft.com/office/2007/relationships/media" Target="../media/media12.MOV"/><Relationship Id="rId6" Type="http://schemas.openxmlformats.org/officeDocument/2006/relationships/video" Target="../media/media14.MOV"/><Relationship Id="rId11" Type="http://schemas.microsoft.com/office/2007/relationships/media" Target="../media/media17.MOV"/><Relationship Id="rId24" Type="http://schemas.openxmlformats.org/officeDocument/2006/relationships/video" Target="../media/media23.MOV"/><Relationship Id="rId32" Type="http://schemas.openxmlformats.org/officeDocument/2006/relationships/image" Target="../media/image15.png"/><Relationship Id="rId37" Type="http://schemas.openxmlformats.org/officeDocument/2006/relationships/image" Target="../media/image20.png"/><Relationship Id="rId40" Type="http://schemas.openxmlformats.org/officeDocument/2006/relationships/image" Target="../media/image23.png"/><Relationship Id="rId5" Type="http://schemas.microsoft.com/office/2007/relationships/media" Target="../media/media14.MOV"/><Relationship Id="rId15" Type="http://schemas.microsoft.com/office/2007/relationships/media" Target="../media/media19.MOV"/><Relationship Id="rId23" Type="http://schemas.microsoft.com/office/2007/relationships/media" Target="../media/media23.MOV"/><Relationship Id="rId28" Type="http://schemas.openxmlformats.org/officeDocument/2006/relationships/video" Target="../media/media25.MOV"/><Relationship Id="rId36" Type="http://schemas.openxmlformats.org/officeDocument/2006/relationships/image" Target="../media/image19.png"/><Relationship Id="rId10" Type="http://schemas.openxmlformats.org/officeDocument/2006/relationships/video" Target="../media/media16.MOV"/><Relationship Id="rId19" Type="http://schemas.microsoft.com/office/2007/relationships/media" Target="../media/media21.MOV"/><Relationship Id="rId31" Type="http://schemas.openxmlformats.org/officeDocument/2006/relationships/image" Target="../media/image14.png"/><Relationship Id="rId4" Type="http://schemas.openxmlformats.org/officeDocument/2006/relationships/video" Target="../media/media13.MOV"/><Relationship Id="rId9" Type="http://schemas.microsoft.com/office/2007/relationships/media" Target="../media/media16.MOV"/><Relationship Id="rId14" Type="http://schemas.openxmlformats.org/officeDocument/2006/relationships/video" Target="../media/media18.MOV"/><Relationship Id="rId22" Type="http://schemas.openxmlformats.org/officeDocument/2006/relationships/video" Target="../media/media22.MOV"/><Relationship Id="rId27" Type="http://schemas.microsoft.com/office/2007/relationships/media" Target="../media/media25.MOV"/><Relationship Id="rId30" Type="http://schemas.openxmlformats.org/officeDocument/2006/relationships/image" Target="../media/image13.png"/><Relationship Id="rId35" Type="http://schemas.openxmlformats.org/officeDocument/2006/relationships/image" Target="../media/image18.png"/><Relationship Id="rId43" Type="http://schemas.openxmlformats.org/officeDocument/2006/relationships/image" Target="../media/image26.png"/><Relationship Id="rId8" Type="http://schemas.openxmlformats.org/officeDocument/2006/relationships/video" Target="../media/media15.MOV"/><Relationship Id="rId3" Type="http://schemas.microsoft.com/office/2007/relationships/media" Target="../media/media13.MOV"/><Relationship Id="rId12" Type="http://schemas.openxmlformats.org/officeDocument/2006/relationships/video" Target="../media/media17.MOV"/><Relationship Id="rId17" Type="http://schemas.microsoft.com/office/2007/relationships/media" Target="../media/media20.MOV"/><Relationship Id="rId25" Type="http://schemas.microsoft.com/office/2007/relationships/media" Target="../media/media24.MOV"/><Relationship Id="rId33" Type="http://schemas.openxmlformats.org/officeDocument/2006/relationships/image" Target="../media/image16.png"/><Relationship Id="rId38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32.MOV"/><Relationship Id="rId18" Type="http://schemas.openxmlformats.org/officeDocument/2006/relationships/video" Target="../media/media34.MOV"/><Relationship Id="rId26" Type="http://schemas.openxmlformats.org/officeDocument/2006/relationships/video" Target="../media/media38.MOV"/><Relationship Id="rId39" Type="http://schemas.openxmlformats.org/officeDocument/2006/relationships/image" Target="../media/image38.png"/><Relationship Id="rId21" Type="http://schemas.microsoft.com/office/2007/relationships/media" Target="../media/media36.MOV"/><Relationship Id="rId34" Type="http://schemas.openxmlformats.org/officeDocument/2006/relationships/image" Target="../media/image33.png"/><Relationship Id="rId7" Type="http://schemas.microsoft.com/office/2007/relationships/media" Target="../media/media29.MOV"/><Relationship Id="rId12" Type="http://schemas.openxmlformats.org/officeDocument/2006/relationships/video" Target="../media/media31.MOV"/><Relationship Id="rId17" Type="http://schemas.microsoft.com/office/2007/relationships/media" Target="../media/media34.MOV"/><Relationship Id="rId25" Type="http://schemas.microsoft.com/office/2007/relationships/media" Target="../media/media38.MOV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video" Target="../media/media26.MOV"/><Relationship Id="rId16" Type="http://schemas.openxmlformats.org/officeDocument/2006/relationships/video" Target="../media/media33.MOV"/><Relationship Id="rId20" Type="http://schemas.openxmlformats.org/officeDocument/2006/relationships/video" Target="../media/media35.MOV"/><Relationship Id="rId29" Type="http://schemas.openxmlformats.org/officeDocument/2006/relationships/image" Target="../media/image28.png"/><Relationship Id="rId1" Type="http://schemas.microsoft.com/office/2007/relationships/media" Target="../media/media26.MOV"/><Relationship Id="rId6" Type="http://schemas.openxmlformats.org/officeDocument/2006/relationships/video" Target="../media/media28.MOV"/><Relationship Id="rId11" Type="http://schemas.microsoft.com/office/2007/relationships/media" Target="../media/media31.MOV"/><Relationship Id="rId24" Type="http://schemas.openxmlformats.org/officeDocument/2006/relationships/video" Target="../media/media37.MOV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microsoft.com/office/2007/relationships/media" Target="../media/media28.MOV"/><Relationship Id="rId15" Type="http://schemas.microsoft.com/office/2007/relationships/media" Target="../media/media33.MOV"/><Relationship Id="rId23" Type="http://schemas.microsoft.com/office/2007/relationships/media" Target="../media/media37.MOV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video" Target="../media/media30.MOV"/><Relationship Id="rId19" Type="http://schemas.microsoft.com/office/2007/relationships/media" Target="../media/media35.MOV"/><Relationship Id="rId31" Type="http://schemas.openxmlformats.org/officeDocument/2006/relationships/image" Target="../media/image30.png"/><Relationship Id="rId4" Type="http://schemas.openxmlformats.org/officeDocument/2006/relationships/video" Target="../media/media27.MOV"/><Relationship Id="rId9" Type="http://schemas.microsoft.com/office/2007/relationships/media" Target="../media/media30.MOV"/><Relationship Id="rId14" Type="http://schemas.openxmlformats.org/officeDocument/2006/relationships/video" Target="../media/media32.MOV"/><Relationship Id="rId22" Type="http://schemas.openxmlformats.org/officeDocument/2006/relationships/video" Target="../media/media36.MOV"/><Relationship Id="rId27" Type="http://schemas.openxmlformats.org/officeDocument/2006/relationships/slideLayout" Target="../slideLayouts/slideLayout1.xml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video" Target="../media/media29.MOV"/><Relationship Id="rId3" Type="http://schemas.microsoft.com/office/2007/relationships/media" Target="../media/media27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goalkeeper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Torwart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Torhüter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football, footballs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Fußball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Fußbälle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goal, goals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Tor, die Tore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team, teams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0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Mannschaft</a:t>
            </a:r>
            <a:r>
              <a:rPr lang="en-GB" sz="10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die </a:t>
            </a:r>
            <a:r>
              <a:rPr lang="en-GB" sz="10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Mannschaften</a:t>
            </a:r>
            <a:endParaRPr lang="de-DE" sz="10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midfielder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Mittelfeldspieler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defender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Verteidiger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forward/striker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Stürmer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pitch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Spielfeld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fan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Sessions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1-2</a:t>
            </a:r>
            <a:endParaRPr lang="de-DE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C55B87-1BF4-81D1-CACF-FE38FBCBFE1C}"/>
              </a:ext>
            </a:extLst>
          </p:cNvPr>
          <p:cNvSpPr/>
          <p:nvPr/>
        </p:nvSpPr>
        <p:spPr>
          <a:xfrm>
            <a:off x="1197968" y="479924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Stadion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97CFCA-3FCE-A118-F5D7-A4F0126B1947}"/>
              </a:ext>
            </a:extLst>
          </p:cNvPr>
          <p:cNvSpPr/>
          <p:nvPr/>
        </p:nvSpPr>
        <p:spPr>
          <a:xfrm>
            <a:off x="3987968" y="479924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stadium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7F7F61-46A5-2708-5D77-58D6542CA982}"/>
              </a:ext>
            </a:extLst>
          </p:cNvPr>
          <p:cNvSpPr/>
          <p:nvPr/>
        </p:nvSpPr>
        <p:spPr>
          <a:xfrm>
            <a:off x="1197968" y="507069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Trainer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433E76-3712-A421-5341-77F7032EAF6A}"/>
              </a:ext>
            </a:extLst>
          </p:cNvPr>
          <p:cNvSpPr/>
          <p:nvPr/>
        </p:nvSpPr>
        <p:spPr>
          <a:xfrm>
            <a:off x="3987967" y="507620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trainer/coach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trim.8DD3F1F9-097E-49A9-BB70-EFA0C63E449F.MOV">
            <a:hlinkClick r:id="" action="ppaction://media"/>
            <a:extLst>
              <a:ext uri="{FF2B5EF4-FFF2-40B4-BE49-F238E27FC236}">
                <a16:creationId xmlns:a16="http://schemas.microsoft.com/office/drawing/2014/main" id="{555B86F0-CEC9-7BA3-3676-01AFBC8C9F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67688" y="2285151"/>
            <a:ext cx="286399" cy="234905"/>
          </a:xfrm>
          <a:prstGeom prst="rect">
            <a:avLst/>
          </a:prstGeom>
        </p:spPr>
      </p:pic>
      <p:pic>
        <p:nvPicPr>
          <p:cNvPr id="3" name="trim.D19835F8-2101-466B-B7B7-6271D8C86D4B.MOV">
            <a:hlinkClick r:id="" action="ppaction://media"/>
            <a:extLst>
              <a:ext uri="{FF2B5EF4-FFF2-40B4-BE49-F238E27FC236}">
                <a16:creationId xmlns:a16="http://schemas.microsoft.com/office/drawing/2014/main" id="{A9B87B52-E386-7B7A-8F52-A2397F2819F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64080" y="2574153"/>
            <a:ext cx="290007" cy="228078"/>
          </a:xfrm>
          <a:prstGeom prst="rect">
            <a:avLst/>
          </a:prstGeom>
        </p:spPr>
      </p:pic>
      <p:pic>
        <p:nvPicPr>
          <p:cNvPr id="4" name="trim.BE1081B7-46F6-442C-B100-D698A9490D9B.MOV">
            <a:hlinkClick r:id="" action="ppaction://media"/>
            <a:extLst>
              <a:ext uri="{FF2B5EF4-FFF2-40B4-BE49-F238E27FC236}">
                <a16:creationId xmlns:a16="http://schemas.microsoft.com/office/drawing/2014/main" id="{67378623-ABB1-BEBF-32E3-E8849A0A5C16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64080" y="2846890"/>
            <a:ext cx="289022" cy="229307"/>
          </a:xfrm>
          <a:prstGeom prst="rect">
            <a:avLst/>
          </a:prstGeom>
        </p:spPr>
      </p:pic>
      <p:pic>
        <p:nvPicPr>
          <p:cNvPr id="6" name="trim.C041540C-D907-48F0-9A58-42A7C6D05181.MOV">
            <a:hlinkClick r:id="" action="ppaction://media"/>
            <a:extLst>
              <a:ext uri="{FF2B5EF4-FFF2-40B4-BE49-F238E27FC236}">
                <a16:creationId xmlns:a16="http://schemas.microsoft.com/office/drawing/2014/main" id="{9693005E-576B-41EA-C89A-2A4770BB99D8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66703" y="3134468"/>
            <a:ext cx="286399" cy="220936"/>
          </a:xfrm>
          <a:prstGeom prst="rect">
            <a:avLst/>
          </a:prstGeom>
        </p:spPr>
      </p:pic>
      <p:pic>
        <p:nvPicPr>
          <p:cNvPr id="7" name="trim.B23AFCC0-25C0-483B-B925-04CCF71C2561.MOV">
            <a:hlinkClick r:id="" action="ppaction://media"/>
            <a:extLst>
              <a:ext uri="{FF2B5EF4-FFF2-40B4-BE49-F238E27FC236}">
                <a16:creationId xmlns:a16="http://schemas.microsoft.com/office/drawing/2014/main" id="{3E883DD0-5060-0E23-99D5-8E763DB09406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74509" y="3413675"/>
            <a:ext cx="268164" cy="211902"/>
          </a:xfrm>
          <a:prstGeom prst="rect">
            <a:avLst/>
          </a:prstGeom>
        </p:spPr>
      </p:pic>
      <p:pic>
        <p:nvPicPr>
          <p:cNvPr id="8" name="trim.D63397F4-BFE5-44BF-8364-D0515E68C898.MOV">
            <a:hlinkClick r:id="" action="ppaction://media"/>
            <a:extLst>
              <a:ext uri="{FF2B5EF4-FFF2-40B4-BE49-F238E27FC236}">
                <a16:creationId xmlns:a16="http://schemas.microsoft.com/office/drawing/2014/main" id="{61E16923-B2A7-1AD8-1F07-15FA1020D203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67903" y="3682868"/>
            <a:ext cx="281375" cy="226738"/>
          </a:xfrm>
          <a:prstGeom prst="rect">
            <a:avLst/>
          </a:prstGeom>
        </p:spPr>
      </p:pic>
      <p:pic>
        <p:nvPicPr>
          <p:cNvPr id="9" name="trim.F22475D0-2050-4120-9EEC-8EADF5720715.MOV">
            <a:hlinkClick r:id="" action="ppaction://media"/>
            <a:extLst>
              <a:ext uri="{FF2B5EF4-FFF2-40B4-BE49-F238E27FC236}">
                <a16:creationId xmlns:a16="http://schemas.microsoft.com/office/drawing/2014/main" id="{8ACCCA7D-D871-4F13-C7DD-69A904726DF4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74590" y="4007891"/>
            <a:ext cx="274688" cy="211902"/>
          </a:xfrm>
          <a:prstGeom prst="rect">
            <a:avLst/>
          </a:prstGeom>
        </p:spPr>
      </p:pic>
      <p:pic>
        <p:nvPicPr>
          <p:cNvPr id="10" name="trim.8E309BF8-D746-4C9A-B870-05A7CBD922EB.MOV">
            <a:hlinkClick r:id="" action="ppaction://media"/>
            <a:extLst>
              <a:ext uri="{FF2B5EF4-FFF2-40B4-BE49-F238E27FC236}">
                <a16:creationId xmlns:a16="http://schemas.microsoft.com/office/drawing/2014/main" id="{8E6CB46E-F163-4541-B9F0-0A1FC3A1B0AC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82068" y="4243877"/>
            <a:ext cx="267210" cy="214046"/>
          </a:xfrm>
          <a:prstGeom prst="rect">
            <a:avLst/>
          </a:prstGeom>
        </p:spPr>
      </p:pic>
      <p:pic>
        <p:nvPicPr>
          <p:cNvPr id="11" name="trim.ABD72B21-CCA1-4F12-B66A-82A1214AD23A.MOV">
            <a:hlinkClick r:id="" action="ppaction://media"/>
            <a:extLst>
              <a:ext uri="{FF2B5EF4-FFF2-40B4-BE49-F238E27FC236}">
                <a16:creationId xmlns:a16="http://schemas.microsoft.com/office/drawing/2014/main" id="{7C5138F6-A186-E7D7-19C3-C1AD429E87F0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71162" y="4513783"/>
            <a:ext cx="289022" cy="224645"/>
          </a:xfrm>
          <a:prstGeom prst="rect">
            <a:avLst/>
          </a:prstGeom>
        </p:spPr>
      </p:pic>
      <p:pic>
        <p:nvPicPr>
          <p:cNvPr id="12" name="trim.885BCFEC-C699-4066-BE73-3E7B9AD623BF.MOV">
            <a:hlinkClick r:id="" action="ppaction://media"/>
            <a:extLst>
              <a:ext uri="{FF2B5EF4-FFF2-40B4-BE49-F238E27FC236}">
                <a16:creationId xmlns:a16="http://schemas.microsoft.com/office/drawing/2014/main" id="{FD480533-759D-3D25-697B-3E7B7C7F636B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62879" y="4776682"/>
            <a:ext cx="286399" cy="234460"/>
          </a:xfrm>
          <a:prstGeom prst="rect">
            <a:avLst/>
          </a:prstGeom>
        </p:spPr>
      </p:pic>
      <p:pic>
        <p:nvPicPr>
          <p:cNvPr id="13" name="trim.10BACA36-DAED-426C-99F0-8BC2BD011AEE.MOV">
            <a:hlinkClick r:id="" action="ppaction://media"/>
            <a:extLst>
              <a:ext uri="{FF2B5EF4-FFF2-40B4-BE49-F238E27FC236}">
                <a16:creationId xmlns:a16="http://schemas.microsoft.com/office/drawing/2014/main" id="{6DF848AE-1EC9-2AFB-9C7F-9509CE87FD8F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51040" y="5059310"/>
            <a:ext cx="291633" cy="23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1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1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8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5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6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8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8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9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0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Schiedsrichter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know XXX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kenne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XXX?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Who is XXX?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 team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Lieblingsfußballmannschaft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 player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Lieblingsspieler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Lieblingsspielerin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live open-air screening (of a match)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Public Viewing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play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shoot (a goal)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schießen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5C706D-DA43-32FB-7CAF-3DAD1D481274}"/>
              </a:ext>
            </a:extLst>
          </p:cNvPr>
          <p:cNvSpPr/>
          <p:nvPr/>
        </p:nvSpPr>
        <p:spPr>
          <a:xfrm>
            <a:off x="3986818" y="478721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pass (the ball)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7CE7B-1F04-265F-8648-6D4D1C1CC401}"/>
              </a:ext>
            </a:extLst>
          </p:cNvPr>
          <p:cNvSpPr/>
          <p:nvPr/>
        </p:nvSpPr>
        <p:spPr>
          <a:xfrm>
            <a:off x="1196819" y="47923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04CA8-3AF7-38E6-504A-905B91C06A68}"/>
              </a:ext>
            </a:extLst>
          </p:cNvPr>
          <p:cNvSpPr/>
          <p:nvPr/>
        </p:nvSpPr>
        <p:spPr>
          <a:xfrm>
            <a:off x="3986818" y="505657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catch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16D98-98DB-B6F0-4C0F-E852BEFE9757}"/>
              </a:ext>
            </a:extLst>
          </p:cNvPr>
          <p:cNvSpPr/>
          <p:nvPr/>
        </p:nvSpPr>
        <p:spPr>
          <a:xfrm>
            <a:off x="1196819" y="506168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fangen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D4D62-4917-3C5D-E60F-CD8B4B99A65C}"/>
              </a:ext>
            </a:extLst>
          </p:cNvPr>
          <p:cNvSpPr/>
          <p:nvPr/>
        </p:nvSpPr>
        <p:spPr>
          <a:xfrm>
            <a:off x="3986818" y="531884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run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A6ADB-1615-511D-94C1-A4F574CCE64F}"/>
              </a:ext>
            </a:extLst>
          </p:cNvPr>
          <p:cNvSpPr/>
          <p:nvPr/>
        </p:nvSpPr>
        <p:spPr>
          <a:xfrm>
            <a:off x="1196819" y="532395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laufen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876223-2D6F-5BEF-0096-F140DD20A446}"/>
              </a:ext>
            </a:extLst>
          </p:cNvPr>
          <p:cNvSpPr/>
          <p:nvPr/>
        </p:nvSpPr>
        <p:spPr>
          <a:xfrm>
            <a:off x="1196818" y="558622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dribbeln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99DFBD-C638-C6EB-9254-6FD460C5D3F0}"/>
              </a:ext>
            </a:extLst>
          </p:cNvPr>
          <p:cNvSpPr/>
          <p:nvPr/>
        </p:nvSpPr>
        <p:spPr>
          <a:xfrm>
            <a:off x="3986818" y="559051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dribble (the ball)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96817" y="203843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Tribüne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stands/terrace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trim.CB326C13-CB68-496F-B05A-0975DC381A06.MOV">
            <a:hlinkClick r:id="" action="ppaction://media"/>
            <a:extLst>
              <a:ext uri="{FF2B5EF4-FFF2-40B4-BE49-F238E27FC236}">
                <a16:creationId xmlns:a16="http://schemas.microsoft.com/office/drawing/2014/main" id="{92A0A3DE-7F8C-241F-5491-4B6497F5FA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65952" y="2022312"/>
            <a:ext cx="286981" cy="244143"/>
          </a:xfrm>
          <a:prstGeom prst="rect">
            <a:avLst/>
          </a:prstGeom>
        </p:spPr>
      </p:pic>
      <p:pic>
        <p:nvPicPr>
          <p:cNvPr id="6" name="trim.1253E74A-1BD6-4CBB-8926-A31B4FC164F6.MOV">
            <a:hlinkClick r:id="" action="ppaction://media"/>
            <a:extLst>
              <a:ext uri="{FF2B5EF4-FFF2-40B4-BE49-F238E27FC236}">
                <a16:creationId xmlns:a16="http://schemas.microsoft.com/office/drawing/2014/main" id="{C25C3BF3-8997-DB77-C530-2930ACD80B7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65952" y="2338661"/>
            <a:ext cx="285149" cy="226734"/>
          </a:xfrm>
          <a:prstGeom prst="rect">
            <a:avLst/>
          </a:prstGeom>
        </p:spPr>
      </p:pic>
      <p:pic>
        <p:nvPicPr>
          <p:cNvPr id="7" name="trim.D94D53FF-7EC9-4255-A8E1-9CDE98540A14.MOV">
            <a:hlinkClick r:id="" action="ppaction://media"/>
            <a:extLst>
              <a:ext uri="{FF2B5EF4-FFF2-40B4-BE49-F238E27FC236}">
                <a16:creationId xmlns:a16="http://schemas.microsoft.com/office/drawing/2014/main" id="{B80E7FD2-EA09-1175-964F-0A8958A5FA44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47008" y="2565395"/>
            <a:ext cx="304093" cy="245594"/>
          </a:xfrm>
          <a:prstGeom prst="rect">
            <a:avLst/>
          </a:prstGeom>
        </p:spPr>
      </p:pic>
      <p:pic>
        <p:nvPicPr>
          <p:cNvPr id="9" name="trim.F2DBAEC3-F2C1-467D-A197-C1E868BFBF2D.MOV">
            <a:hlinkClick r:id="" action="ppaction://media"/>
            <a:extLst>
              <a:ext uri="{FF2B5EF4-FFF2-40B4-BE49-F238E27FC236}">
                <a16:creationId xmlns:a16="http://schemas.microsoft.com/office/drawing/2014/main" id="{5085F2FA-5588-6054-5C65-2F998A9324FB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47008" y="2845242"/>
            <a:ext cx="295924" cy="232604"/>
          </a:xfrm>
          <a:prstGeom prst="rect">
            <a:avLst/>
          </a:prstGeom>
        </p:spPr>
      </p:pic>
      <p:pic>
        <p:nvPicPr>
          <p:cNvPr id="10" name="trim.480F95BC-26F2-4E8B-930B-CF9F77B26133.MOV">
            <a:hlinkClick r:id="" action="ppaction://media"/>
            <a:extLst>
              <a:ext uri="{FF2B5EF4-FFF2-40B4-BE49-F238E27FC236}">
                <a16:creationId xmlns:a16="http://schemas.microsoft.com/office/drawing/2014/main" id="{915C214B-23FF-87CA-93A3-B166343C527E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65952" y="3129060"/>
            <a:ext cx="287245" cy="221827"/>
          </a:xfrm>
          <a:prstGeom prst="rect">
            <a:avLst/>
          </a:prstGeom>
        </p:spPr>
      </p:pic>
      <p:pic>
        <p:nvPicPr>
          <p:cNvPr id="12" name="trim.9BC84C06-834B-4F73-94A2-48A5243F56BB.MOV">
            <a:hlinkClick r:id="" action="ppaction://media"/>
            <a:extLst>
              <a:ext uri="{FF2B5EF4-FFF2-40B4-BE49-F238E27FC236}">
                <a16:creationId xmlns:a16="http://schemas.microsoft.com/office/drawing/2014/main" id="{C9020511-32D3-769F-6488-7528BA4C2CE5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56479" y="3388484"/>
            <a:ext cx="304093" cy="237512"/>
          </a:xfrm>
          <a:prstGeom prst="rect">
            <a:avLst/>
          </a:prstGeom>
        </p:spPr>
      </p:pic>
      <p:pic>
        <p:nvPicPr>
          <p:cNvPr id="18" name="trim.2D215978-3257-4E96-8815-845158FD002C.MOV">
            <a:hlinkClick r:id="" action="ppaction://media"/>
            <a:extLst>
              <a:ext uri="{FF2B5EF4-FFF2-40B4-BE49-F238E27FC236}">
                <a16:creationId xmlns:a16="http://schemas.microsoft.com/office/drawing/2014/main" id="{E195F0A3-8F32-6CD7-8CD8-5AA398B4E4BE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855489" y="3664676"/>
            <a:ext cx="298759" cy="237512"/>
          </a:xfrm>
          <a:prstGeom prst="rect">
            <a:avLst/>
          </a:prstGeom>
        </p:spPr>
      </p:pic>
      <p:pic>
        <p:nvPicPr>
          <p:cNvPr id="22" name="trim.FBA5DCFC-3057-466B-9892-FA50344461D5.MOV">
            <a:hlinkClick r:id="" action="ppaction://media"/>
            <a:extLst>
              <a:ext uri="{FF2B5EF4-FFF2-40B4-BE49-F238E27FC236}">
                <a16:creationId xmlns:a16="http://schemas.microsoft.com/office/drawing/2014/main" id="{509A6436-562F-B049-8B44-87BAD34A8E08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47008" y="3949824"/>
            <a:ext cx="298374" cy="237512"/>
          </a:xfrm>
          <a:prstGeom prst="rect">
            <a:avLst/>
          </a:prstGeom>
        </p:spPr>
      </p:pic>
      <p:pic>
        <p:nvPicPr>
          <p:cNvPr id="24" name="trim.5A19B162-6422-4CC8-8E85-EA5FBBDD1330.MOV">
            <a:hlinkClick r:id="" action="ppaction://media"/>
            <a:extLst>
              <a:ext uri="{FF2B5EF4-FFF2-40B4-BE49-F238E27FC236}">
                <a16:creationId xmlns:a16="http://schemas.microsoft.com/office/drawing/2014/main" id="{2E869990-9D4E-CE9A-5B46-BD3615D397FE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47008" y="4233755"/>
            <a:ext cx="295924" cy="236433"/>
          </a:xfrm>
          <a:prstGeom prst="rect">
            <a:avLst/>
          </a:prstGeom>
        </p:spPr>
      </p:pic>
      <p:pic>
        <p:nvPicPr>
          <p:cNvPr id="27" name="trim.A2D1FE49-D38C-4159-9071-C115D7112BF3.MOV">
            <a:hlinkClick r:id="" action="ppaction://media"/>
            <a:extLst>
              <a:ext uri="{FF2B5EF4-FFF2-40B4-BE49-F238E27FC236}">
                <a16:creationId xmlns:a16="http://schemas.microsoft.com/office/drawing/2014/main" id="{CCD6410B-22DA-5649-70F4-F8910E60A0A3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849577" y="4512159"/>
            <a:ext cx="295924" cy="235866"/>
          </a:xfrm>
          <a:prstGeom prst="rect">
            <a:avLst/>
          </a:prstGeom>
        </p:spPr>
      </p:pic>
      <p:pic>
        <p:nvPicPr>
          <p:cNvPr id="30" name="trim.7F1BFF27-99F9-4452-8D87-FFB57C2F2E2B.MOV">
            <a:hlinkClick r:id="" action="ppaction://media"/>
            <a:extLst>
              <a:ext uri="{FF2B5EF4-FFF2-40B4-BE49-F238E27FC236}">
                <a16:creationId xmlns:a16="http://schemas.microsoft.com/office/drawing/2014/main" id="{84DE5B01-2C31-C11C-D895-41D0B60A122A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860699" y="4774494"/>
            <a:ext cx="288337" cy="237351"/>
          </a:xfrm>
          <a:prstGeom prst="rect">
            <a:avLst/>
          </a:prstGeom>
        </p:spPr>
      </p:pic>
      <p:pic>
        <p:nvPicPr>
          <p:cNvPr id="32" name="trim.A2135F44-2430-4228-B717-C2159F2E297A.MOV">
            <a:hlinkClick r:id="" action="ppaction://media"/>
            <a:extLst>
              <a:ext uri="{FF2B5EF4-FFF2-40B4-BE49-F238E27FC236}">
                <a16:creationId xmlns:a16="http://schemas.microsoft.com/office/drawing/2014/main" id="{3BA37D25-053F-BE61-1018-BE46427CD929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65952" y="5048335"/>
            <a:ext cx="288337" cy="228385"/>
          </a:xfrm>
          <a:prstGeom prst="rect">
            <a:avLst/>
          </a:prstGeom>
        </p:spPr>
      </p:pic>
      <p:pic>
        <p:nvPicPr>
          <p:cNvPr id="33" name="trim.0A788525-DEF2-46FD-91CC-49EDE755518C.MOV">
            <a:hlinkClick r:id="" action="ppaction://media"/>
            <a:extLst>
              <a:ext uri="{FF2B5EF4-FFF2-40B4-BE49-F238E27FC236}">
                <a16:creationId xmlns:a16="http://schemas.microsoft.com/office/drawing/2014/main" id="{A2E5D91F-32EE-F139-A2C2-D901EC06C4EF}"/>
              </a:ext>
            </a:extLst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860698" y="5302112"/>
            <a:ext cx="288337" cy="228637"/>
          </a:xfrm>
          <a:prstGeom prst="rect">
            <a:avLst/>
          </a:prstGeom>
        </p:spPr>
      </p:pic>
      <p:pic>
        <p:nvPicPr>
          <p:cNvPr id="34" name="trim.C6461C03-5BE5-4B24-A2B5-4912705B82B0.MOV">
            <a:hlinkClick r:id="" action="ppaction://media"/>
            <a:extLst>
              <a:ext uri="{FF2B5EF4-FFF2-40B4-BE49-F238E27FC236}">
                <a16:creationId xmlns:a16="http://schemas.microsoft.com/office/drawing/2014/main" id="{08E0EC6F-B089-DA25-704B-E2215A671117}"/>
              </a:ext>
            </a:extLst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862764" y="5556141"/>
            <a:ext cx="288337" cy="25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3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0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2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8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19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43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6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8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8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95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101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113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8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>
                <p:cTn id="119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125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0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>
                <p:cTn id="131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3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attack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angreifen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win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gewinnen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lose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verlieren</a:t>
            </a:r>
            <a:endParaRPr lang="en-GB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train/practise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trainieren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whistle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pfeifen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head (the ball)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köpfen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save (a goal)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abwehren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player is called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Spieler/die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Spielerin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He/she comes from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Er/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5C706D-DA43-32FB-7CAF-3DAD1D481274}"/>
              </a:ext>
            </a:extLst>
          </p:cNvPr>
          <p:cNvSpPr/>
          <p:nvPr/>
        </p:nvSpPr>
        <p:spPr>
          <a:xfrm>
            <a:off x="3986818" y="478721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He/she is XXX years old.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7CE7B-1F04-265F-8648-6D4D1C1CC401}"/>
              </a:ext>
            </a:extLst>
          </p:cNvPr>
          <p:cNvSpPr/>
          <p:nvPr/>
        </p:nvSpPr>
        <p:spPr>
          <a:xfrm>
            <a:off x="1196819" y="47923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Er/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alt.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04CA8-3AF7-38E6-504A-905B91C06A68}"/>
              </a:ext>
            </a:extLst>
          </p:cNvPr>
          <p:cNvSpPr/>
          <p:nvPr/>
        </p:nvSpPr>
        <p:spPr>
          <a:xfrm>
            <a:off x="3986818" y="505657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He/she plays for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16D98-98DB-B6F0-4C0F-E852BEFE9757}"/>
              </a:ext>
            </a:extLst>
          </p:cNvPr>
          <p:cNvSpPr/>
          <p:nvPr/>
        </p:nvSpPr>
        <p:spPr>
          <a:xfrm>
            <a:off x="1196819" y="506168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Er/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D4D62-4917-3C5D-E60F-CD8B4B99A65C}"/>
              </a:ext>
            </a:extLst>
          </p:cNvPr>
          <p:cNvSpPr/>
          <p:nvPr/>
        </p:nvSpPr>
        <p:spPr>
          <a:xfrm>
            <a:off x="3986818" y="531884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what he/she is good at: XXX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A6ADB-1615-511D-94C1-A4F574CCE64F}"/>
              </a:ext>
            </a:extLst>
          </p:cNvPr>
          <p:cNvSpPr/>
          <p:nvPr/>
        </p:nvSpPr>
        <p:spPr>
          <a:xfrm>
            <a:off x="1196819" y="532395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er/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gut: XXX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81560" y="204526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verteidigen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defend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trim.0D0C704C-2378-46CD-958B-8040A3D12D55.MOV">
            <a:hlinkClick r:id="" action="ppaction://media"/>
            <a:extLst>
              <a:ext uri="{FF2B5EF4-FFF2-40B4-BE49-F238E27FC236}">
                <a16:creationId xmlns:a16="http://schemas.microsoft.com/office/drawing/2014/main" id="{D0C5AA3C-581B-F00D-9535-443A0B311E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81044" y="5318847"/>
            <a:ext cx="271893" cy="218080"/>
          </a:xfrm>
          <a:prstGeom prst="rect">
            <a:avLst/>
          </a:prstGeom>
        </p:spPr>
      </p:pic>
      <p:pic>
        <p:nvPicPr>
          <p:cNvPr id="6" name="trim.B32897F0-DA6F-42EC-BC3C-84D69A98C37F.MOV">
            <a:hlinkClick r:id="" action="ppaction://media"/>
            <a:extLst>
              <a:ext uri="{FF2B5EF4-FFF2-40B4-BE49-F238E27FC236}">
                <a16:creationId xmlns:a16="http://schemas.microsoft.com/office/drawing/2014/main" id="{D727F58D-FCF6-4E52-1B78-95DF30ED688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62767" y="3952960"/>
            <a:ext cx="283107" cy="231239"/>
          </a:xfrm>
          <a:prstGeom prst="rect">
            <a:avLst/>
          </a:prstGeom>
        </p:spPr>
      </p:pic>
      <p:pic>
        <p:nvPicPr>
          <p:cNvPr id="7" name="trim.AA2B186C-D197-42CE-B01A-10CF3B5E72DC.MOV">
            <a:hlinkClick r:id="" action="ppaction://media"/>
            <a:extLst>
              <a:ext uri="{FF2B5EF4-FFF2-40B4-BE49-F238E27FC236}">
                <a16:creationId xmlns:a16="http://schemas.microsoft.com/office/drawing/2014/main" id="{3D805623-8C8F-DC4E-63EB-E5A361441483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81044" y="5056577"/>
            <a:ext cx="271893" cy="211903"/>
          </a:xfrm>
          <a:prstGeom prst="rect">
            <a:avLst/>
          </a:prstGeom>
        </p:spPr>
      </p:pic>
      <p:pic>
        <p:nvPicPr>
          <p:cNvPr id="9" name="trim.720EBAB6-6AB1-479C-AA8E-AA275C5A91C5.MOV">
            <a:hlinkClick r:id="" action="ppaction://media"/>
            <a:extLst>
              <a:ext uri="{FF2B5EF4-FFF2-40B4-BE49-F238E27FC236}">
                <a16:creationId xmlns:a16="http://schemas.microsoft.com/office/drawing/2014/main" id="{942C4527-1A80-F372-F9A0-096A8A83978B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81044" y="4787219"/>
            <a:ext cx="274711" cy="223873"/>
          </a:xfrm>
          <a:prstGeom prst="rect">
            <a:avLst/>
          </a:prstGeom>
        </p:spPr>
      </p:pic>
      <p:pic>
        <p:nvPicPr>
          <p:cNvPr id="10" name="trim.A186ECA3-BA6F-48D3-BFF8-93A105DAECDC.MOV">
            <a:hlinkClick r:id="" action="ppaction://media"/>
            <a:extLst>
              <a:ext uri="{FF2B5EF4-FFF2-40B4-BE49-F238E27FC236}">
                <a16:creationId xmlns:a16="http://schemas.microsoft.com/office/drawing/2014/main" id="{508CB865-2CFD-3E33-B899-5C66359C7C3B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77230" y="4522615"/>
            <a:ext cx="265860" cy="211903"/>
          </a:xfrm>
          <a:prstGeom prst="rect">
            <a:avLst/>
          </a:prstGeom>
        </p:spPr>
      </p:pic>
      <p:pic>
        <p:nvPicPr>
          <p:cNvPr id="12" name="trim.74451527-31FB-4915-9A53-9D4FF884C8C3.MOV">
            <a:hlinkClick r:id="" action="ppaction://media"/>
            <a:extLst>
              <a:ext uri="{FF2B5EF4-FFF2-40B4-BE49-F238E27FC236}">
                <a16:creationId xmlns:a16="http://schemas.microsoft.com/office/drawing/2014/main" id="{D15A15FC-8C59-1CCE-6CB6-E56F1C74780C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81044" y="4246021"/>
            <a:ext cx="264191" cy="211902"/>
          </a:xfrm>
          <a:prstGeom prst="rect">
            <a:avLst/>
          </a:prstGeom>
        </p:spPr>
      </p:pic>
      <p:pic>
        <p:nvPicPr>
          <p:cNvPr id="14" name="trim.10635C12-D0A4-4C17-BEE2-F8D259FAEA6E.MOV">
            <a:hlinkClick r:id="" action="ppaction://media"/>
            <a:extLst>
              <a:ext uri="{FF2B5EF4-FFF2-40B4-BE49-F238E27FC236}">
                <a16:creationId xmlns:a16="http://schemas.microsoft.com/office/drawing/2014/main" id="{96DDD3DD-A374-99FF-6C09-254C64073258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75783" y="3678850"/>
            <a:ext cx="274711" cy="221409"/>
          </a:xfrm>
          <a:prstGeom prst="rect">
            <a:avLst/>
          </a:prstGeom>
        </p:spPr>
      </p:pic>
      <p:pic>
        <p:nvPicPr>
          <p:cNvPr id="16" name="trim.A98FDA18-53A8-4B33-8114-2DA56150A4E6.MOV">
            <a:hlinkClick r:id="" action="ppaction://media"/>
            <a:extLst>
              <a:ext uri="{FF2B5EF4-FFF2-40B4-BE49-F238E27FC236}">
                <a16:creationId xmlns:a16="http://schemas.microsoft.com/office/drawing/2014/main" id="{D5983DA2-7026-D1EA-CB97-50F9B3888E3F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72335" y="3414094"/>
            <a:ext cx="281605" cy="223874"/>
          </a:xfrm>
          <a:prstGeom prst="rect">
            <a:avLst/>
          </a:prstGeom>
        </p:spPr>
      </p:pic>
      <p:pic>
        <p:nvPicPr>
          <p:cNvPr id="18" name="trim.527CB438-4906-445A-85B1-E9B7C0714D9E.MOV">
            <a:hlinkClick r:id="" action="ppaction://media"/>
            <a:extLst>
              <a:ext uri="{FF2B5EF4-FFF2-40B4-BE49-F238E27FC236}">
                <a16:creationId xmlns:a16="http://schemas.microsoft.com/office/drawing/2014/main" id="{A73A4428-67A7-512C-C4C3-2422A6DD71D0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859724" y="3147221"/>
            <a:ext cx="283366" cy="223874"/>
          </a:xfrm>
          <a:prstGeom prst="rect">
            <a:avLst/>
          </a:prstGeom>
        </p:spPr>
      </p:pic>
      <p:pic>
        <p:nvPicPr>
          <p:cNvPr id="22" name="trim.AB06D57F-DFF0-4387-BC7F-734D14CAA707.MOV">
            <a:hlinkClick r:id="" action="ppaction://media"/>
            <a:extLst>
              <a:ext uri="{FF2B5EF4-FFF2-40B4-BE49-F238E27FC236}">
                <a16:creationId xmlns:a16="http://schemas.microsoft.com/office/drawing/2014/main" id="{AD119C4E-41E4-C112-25DB-2AFB2BB4C4CF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62815" y="2848339"/>
            <a:ext cx="277183" cy="228430"/>
          </a:xfrm>
          <a:prstGeom prst="rect">
            <a:avLst/>
          </a:prstGeom>
        </p:spPr>
      </p:pic>
      <p:pic>
        <p:nvPicPr>
          <p:cNvPr id="24" name="trim.5777D8A3-871C-4E01-824B-D39D844A5DFC.MOV">
            <a:hlinkClick r:id="" action="ppaction://media"/>
            <a:extLst>
              <a:ext uri="{FF2B5EF4-FFF2-40B4-BE49-F238E27FC236}">
                <a16:creationId xmlns:a16="http://schemas.microsoft.com/office/drawing/2014/main" id="{1CB18714-2E5E-3D61-6C70-C3FF768111C8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50931" y="2569951"/>
            <a:ext cx="289067" cy="223874"/>
          </a:xfrm>
          <a:prstGeom prst="rect">
            <a:avLst/>
          </a:prstGeom>
        </p:spPr>
      </p:pic>
      <p:pic>
        <p:nvPicPr>
          <p:cNvPr id="27" name="trim.392DE0F2-9669-4BE9-A76B-BE7E78B4E5CE.MOV">
            <a:hlinkClick r:id="" action="ppaction://media"/>
            <a:extLst>
              <a:ext uri="{FF2B5EF4-FFF2-40B4-BE49-F238E27FC236}">
                <a16:creationId xmlns:a16="http://schemas.microsoft.com/office/drawing/2014/main" id="{FC9AE3DF-98E9-67D5-524F-90F9BE0F26A1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875782" y="2039783"/>
            <a:ext cx="274712" cy="223874"/>
          </a:xfrm>
          <a:prstGeom prst="rect">
            <a:avLst/>
          </a:prstGeom>
        </p:spPr>
      </p:pic>
      <p:pic>
        <p:nvPicPr>
          <p:cNvPr id="30" name="trim.1E8B4DDE-55CA-42F9-ADFE-FE117009A46D.MOV">
            <a:hlinkClick r:id="" action="ppaction://media"/>
            <a:extLst>
              <a:ext uri="{FF2B5EF4-FFF2-40B4-BE49-F238E27FC236}">
                <a16:creationId xmlns:a16="http://schemas.microsoft.com/office/drawing/2014/main" id="{41E93672-D2DD-EF2A-E610-794AB546BEAF}"/>
              </a:ext>
            </a:extLst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881187" y="2304539"/>
            <a:ext cx="263899" cy="21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78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5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6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6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8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9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9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03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109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4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115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0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121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>
                <p:cTn id="127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2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C0B5D754-D669-4DA6-BECE-7465C03A5754}"/>
</file>

<file path=customXml/itemProps2.xml><?xml version="1.0" encoding="utf-8"?>
<ds:datastoreItem xmlns:ds="http://schemas.openxmlformats.org/officeDocument/2006/customXml" ds:itemID="{5723DDC8-12BA-4197-BFD5-530D4554BED5}"/>
</file>

<file path=customXml/itemProps3.xml><?xml version="1.0" encoding="utf-8"?>
<ds:datastoreItem xmlns:ds="http://schemas.openxmlformats.org/officeDocument/2006/customXml" ds:itemID="{6A5FAF88-6902-4CFB-92AF-AB785F4A047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258</Words>
  <Application>Microsoft Macintosh PowerPoint</Application>
  <PresentationFormat>A4-Papier (210 x 297 mm)</PresentationFormat>
  <Paragraphs>78</Paragraphs>
  <Slides>3</Slides>
  <Notes>0</Notes>
  <HiddenSlides>0</HiddenSlides>
  <MMClips>38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Aptos</vt:lpstr>
      <vt:lpstr>Arial</vt:lpstr>
      <vt:lpstr>Verdana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Géza G Schenk</dc:creator>
  <cp:lastModifiedBy>Simona Gnade</cp:lastModifiedBy>
  <cp:revision>42</cp:revision>
  <dcterms:created xsi:type="dcterms:W3CDTF">2024-08-27T16:27:59Z</dcterms:created>
  <dcterms:modified xsi:type="dcterms:W3CDTF">2024-11-26T08:04:45Z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