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OV"/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8.png"/><Relationship Id="rId3" Type="http://schemas.microsoft.com/office/2007/relationships/media" Target="../media/media2.MOV"/><Relationship Id="rId21" Type="http://schemas.openxmlformats.org/officeDocument/2006/relationships/image" Target="../media/image3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7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image" Target="../media/image2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6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video" Target="../media/media5.MOV"/><Relationship Id="rId19" Type="http://schemas.openxmlformats.org/officeDocument/2006/relationships/slideLayout" Target="../slideLayouts/slideLayout1.xml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6.MOV"/><Relationship Id="rId18" Type="http://schemas.openxmlformats.org/officeDocument/2006/relationships/video" Target="../media/media18.MOV"/><Relationship Id="rId26" Type="http://schemas.openxmlformats.org/officeDocument/2006/relationships/video" Target="../media/media22.MOV"/><Relationship Id="rId39" Type="http://schemas.openxmlformats.org/officeDocument/2006/relationships/image" Target="../media/image20.png"/><Relationship Id="rId21" Type="http://schemas.microsoft.com/office/2007/relationships/media" Target="../media/media20.MOV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13.MOV"/><Relationship Id="rId2" Type="http://schemas.openxmlformats.org/officeDocument/2006/relationships/video" Target="../media/media10.MOV"/><Relationship Id="rId16" Type="http://schemas.openxmlformats.org/officeDocument/2006/relationships/video" Target="../media/media17.MOV"/><Relationship Id="rId20" Type="http://schemas.openxmlformats.org/officeDocument/2006/relationships/video" Target="../media/media19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2.png"/><Relationship Id="rId1" Type="http://schemas.microsoft.com/office/2007/relationships/media" Target="../media/media10.MOV"/><Relationship Id="rId6" Type="http://schemas.openxmlformats.org/officeDocument/2006/relationships/video" Target="../media/media12.MOV"/><Relationship Id="rId11" Type="http://schemas.microsoft.com/office/2007/relationships/media" Target="../media/media15.MOV"/><Relationship Id="rId24" Type="http://schemas.openxmlformats.org/officeDocument/2006/relationships/video" Target="../media/media21.MOV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12.MOV"/><Relationship Id="rId15" Type="http://schemas.microsoft.com/office/2007/relationships/media" Target="../media/media17.MOV"/><Relationship Id="rId23" Type="http://schemas.microsoft.com/office/2007/relationships/media" Target="../media/media21.MOV"/><Relationship Id="rId28" Type="http://schemas.openxmlformats.org/officeDocument/2006/relationships/video" Target="../media/media23.MOV"/><Relationship Id="rId36" Type="http://schemas.openxmlformats.org/officeDocument/2006/relationships/image" Target="../media/image17.png"/><Relationship Id="rId10" Type="http://schemas.openxmlformats.org/officeDocument/2006/relationships/video" Target="../media/media14.MOV"/><Relationship Id="rId19" Type="http://schemas.microsoft.com/office/2007/relationships/media" Target="../media/media19.MOV"/><Relationship Id="rId31" Type="http://schemas.openxmlformats.org/officeDocument/2006/relationships/image" Target="../media/image12.png"/><Relationship Id="rId4" Type="http://schemas.openxmlformats.org/officeDocument/2006/relationships/video" Target="../media/media11.MOV"/><Relationship Id="rId9" Type="http://schemas.microsoft.com/office/2007/relationships/media" Target="../media/media14.MOV"/><Relationship Id="rId14" Type="http://schemas.openxmlformats.org/officeDocument/2006/relationships/video" Target="../media/media16.MOV"/><Relationship Id="rId22" Type="http://schemas.openxmlformats.org/officeDocument/2006/relationships/video" Target="../media/media20.MOV"/><Relationship Id="rId27" Type="http://schemas.microsoft.com/office/2007/relationships/media" Target="../media/media23.MOV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Relationship Id="rId8" Type="http://schemas.openxmlformats.org/officeDocument/2006/relationships/video" Target="../media/media13.MOV"/><Relationship Id="rId3" Type="http://schemas.microsoft.com/office/2007/relationships/media" Target="../media/media11.MOV"/><Relationship Id="rId12" Type="http://schemas.openxmlformats.org/officeDocument/2006/relationships/video" Target="../media/media15.MOV"/><Relationship Id="rId17" Type="http://schemas.microsoft.com/office/2007/relationships/media" Target="../media/media18.MOV"/><Relationship Id="rId25" Type="http://schemas.microsoft.com/office/2007/relationships/media" Target="../media/media22.MOV"/><Relationship Id="rId33" Type="http://schemas.openxmlformats.org/officeDocument/2006/relationships/image" Target="../media/image14.png"/><Relationship Id="rId38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27.MOV"/><Relationship Id="rId13" Type="http://schemas.microsoft.com/office/2007/relationships/media" Target="../media/media30.MOV"/><Relationship Id="rId18" Type="http://schemas.openxmlformats.org/officeDocument/2006/relationships/video" Target="../media/media32.MOV"/><Relationship Id="rId26" Type="http://schemas.openxmlformats.org/officeDocument/2006/relationships/image" Target="../media/image29.png"/><Relationship Id="rId3" Type="http://schemas.microsoft.com/office/2007/relationships/media" Target="../media/media25.MOV"/><Relationship Id="rId21" Type="http://schemas.openxmlformats.org/officeDocument/2006/relationships/slideLayout" Target="../slideLayouts/slideLayout1.xml"/><Relationship Id="rId7" Type="http://schemas.microsoft.com/office/2007/relationships/media" Target="../media/media27.MOV"/><Relationship Id="rId12" Type="http://schemas.openxmlformats.org/officeDocument/2006/relationships/video" Target="../media/media29.MOV"/><Relationship Id="rId17" Type="http://schemas.microsoft.com/office/2007/relationships/media" Target="../media/media32.MOV"/><Relationship Id="rId25" Type="http://schemas.openxmlformats.org/officeDocument/2006/relationships/image" Target="../media/image28.png"/><Relationship Id="rId2" Type="http://schemas.openxmlformats.org/officeDocument/2006/relationships/video" Target="../media/media24.MOV"/><Relationship Id="rId16" Type="http://schemas.openxmlformats.org/officeDocument/2006/relationships/video" Target="../media/media31.MOV"/><Relationship Id="rId20" Type="http://schemas.openxmlformats.org/officeDocument/2006/relationships/video" Target="../media/media33.MOV"/><Relationship Id="rId29" Type="http://schemas.openxmlformats.org/officeDocument/2006/relationships/image" Target="../media/image32.png"/><Relationship Id="rId1" Type="http://schemas.microsoft.com/office/2007/relationships/media" Target="../media/media24.MOV"/><Relationship Id="rId6" Type="http://schemas.openxmlformats.org/officeDocument/2006/relationships/video" Target="../media/media26.MOV"/><Relationship Id="rId11" Type="http://schemas.microsoft.com/office/2007/relationships/media" Target="../media/media29.MOV"/><Relationship Id="rId24" Type="http://schemas.openxmlformats.org/officeDocument/2006/relationships/image" Target="../media/image27.png"/><Relationship Id="rId5" Type="http://schemas.microsoft.com/office/2007/relationships/media" Target="../media/media26.MOV"/><Relationship Id="rId15" Type="http://schemas.microsoft.com/office/2007/relationships/media" Target="../media/media31.MOV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video" Target="../media/media28.MOV"/><Relationship Id="rId19" Type="http://schemas.microsoft.com/office/2007/relationships/media" Target="../media/media33.MOV"/><Relationship Id="rId31" Type="http://schemas.openxmlformats.org/officeDocument/2006/relationships/image" Target="../media/image34.png"/><Relationship Id="rId4" Type="http://schemas.openxmlformats.org/officeDocument/2006/relationships/video" Target="../media/media25.MOV"/><Relationship Id="rId9" Type="http://schemas.microsoft.com/office/2007/relationships/media" Target="../media/media28.MOV"/><Relationship Id="rId14" Type="http://schemas.openxmlformats.org/officeDocument/2006/relationships/video" Target="../media/media30.MOV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was born in (season).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Jahreszeit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geboren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you born in (month)?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geboren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 was born in (month).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geboren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 was not born in (month).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geboren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(zodiac sign)?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Sternzeichen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 am (zodiac sign).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Sternzeichen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 am not (zodiac sign).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Sternzeichen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Sternzeichen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zodiac sign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geboren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When were you born?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trim.46F0435C-C421-45D5-9C0E-A4E8C0C39AAF.MOV">
            <a:hlinkClick r:id="" action="ppaction://media"/>
            <a:extLst>
              <a:ext uri="{FF2B5EF4-FFF2-40B4-BE49-F238E27FC236}">
                <a16:creationId xmlns:a16="http://schemas.microsoft.com/office/drawing/2014/main" id="{81FD561C-9F85-173B-90F9-45B4724D04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9920" y="2314625"/>
            <a:ext cx="270519" cy="211902"/>
          </a:xfrm>
          <a:prstGeom prst="rect">
            <a:avLst/>
          </a:prstGeom>
        </p:spPr>
      </p:pic>
      <p:pic>
        <p:nvPicPr>
          <p:cNvPr id="4" name="trim.613BE8F3-31E3-4CE2-ACA1-799A6FA0F04A.MOV">
            <a:hlinkClick r:id="" action="ppaction://media"/>
            <a:extLst>
              <a:ext uri="{FF2B5EF4-FFF2-40B4-BE49-F238E27FC236}">
                <a16:creationId xmlns:a16="http://schemas.microsoft.com/office/drawing/2014/main" id="{52801CAB-1AAD-F45B-6DD8-8B72B3FB430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9006" y="2550211"/>
            <a:ext cx="288963" cy="211903"/>
          </a:xfrm>
          <a:prstGeom prst="rect">
            <a:avLst/>
          </a:prstGeom>
        </p:spPr>
      </p:pic>
      <p:pic>
        <p:nvPicPr>
          <p:cNvPr id="8" name="trim.069D2578-D2E8-48A7-A862-D84A4D077FF9.MOV">
            <a:hlinkClick r:id="" action="ppaction://media"/>
            <a:extLst>
              <a:ext uri="{FF2B5EF4-FFF2-40B4-BE49-F238E27FC236}">
                <a16:creationId xmlns:a16="http://schemas.microsoft.com/office/drawing/2014/main" id="{6A532C2C-B86E-458F-B222-4BDDF0E685BC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09005" y="2817081"/>
            <a:ext cx="288963" cy="250414"/>
          </a:xfrm>
          <a:prstGeom prst="rect">
            <a:avLst/>
          </a:prstGeom>
        </p:spPr>
      </p:pic>
      <p:pic>
        <p:nvPicPr>
          <p:cNvPr id="9" name="trim.B7259D92-B235-4A52-996D-277A070F4753.MOV">
            <a:hlinkClick r:id="" action="ppaction://media"/>
            <a:extLst>
              <a:ext uri="{FF2B5EF4-FFF2-40B4-BE49-F238E27FC236}">
                <a16:creationId xmlns:a16="http://schemas.microsoft.com/office/drawing/2014/main" id="{73C42B9D-843C-C523-A26A-6039764FC730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09005" y="3106374"/>
            <a:ext cx="288538" cy="228419"/>
          </a:xfrm>
          <a:prstGeom prst="rect">
            <a:avLst/>
          </a:prstGeom>
        </p:spPr>
      </p:pic>
      <p:pic>
        <p:nvPicPr>
          <p:cNvPr id="10" name="trim.054D02C4-F9E3-409C-9902-60102BC12A6C.MOV">
            <a:hlinkClick r:id="" action="ppaction://media"/>
            <a:extLst>
              <a:ext uri="{FF2B5EF4-FFF2-40B4-BE49-F238E27FC236}">
                <a16:creationId xmlns:a16="http://schemas.microsoft.com/office/drawing/2014/main" id="{1A3C7C01-5385-F6D6-329C-3BB7241CEBCC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7151" y="3400898"/>
            <a:ext cx="338877" cy="259795"/>
          </a:xfrm>
          <a:prstGeom prst="rect">
            <a:avLst/>
          </a:prstGeom>
        </p:spPr>
      </p:pic>
      <p:pic>
        <p:nvPicPr>
          <p:cNvPr id="11" name="trim.D321B5E3-6CB4-4814-A67A-25FE07534798.MOV">
            <a:hlinkClick r:id="" action="ppaction://media"/>
            <a:extLst>
              <a:ext uri="{FF2B5EF4-FFF2-40B4-BE49-F238E27FC236}">
                <a16:creationId xmlns:a16="http://schemas.microsoft.com/office/drawing/2014/main" id="{EC3124BE-78F0-2677-B8D3-5E20BF92F82D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7151" y="3651915"/>
            <a:ext cx="338877" cy="279593"/>
          </a:xfrm>
          <a:prstGeom prst="rect">
            <a:avLst/>
          </a:prstGeom>
        </p:spPr>
      </p:pic>
      <p:pic>
        <p:nvPicPr>
          <p:cNvPr id="12" name="trim.ED443817-840C-4EE9-A0E3-D639B36F005F.MOV">
            <a:hlinkClick r:id="" action="ppaction://media"/>
            <a:extLst>
              <a:ext uri="{FF2B5EF4-FFF2-40B4-BE49-F238E27FC236}">
                <a16:creationId xmlns:a16="http://schemas.microsoft.com/office/drawing/2014/main" id="{1AC72FDB-10ED-8F06-EF91-7131BD4782F2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794935" y="3902188"/>
            <a:ext cx="359152" cy="272343"/>
          </a:xfrm>
          <a:prstGeom prst="rect">
            <a:avLst/>
          </a:prstGeom>
        </p:spPr>
      </p:pic>
      <p:pic>
        <p:nvPicPr>
          <p:cNvPr id="13" name="trim.C20CD57C-BC95-49F5-9583-8FF2EE09A657.MOV">
            <a:hlinkClick r:id="" action="ppaction://media"/>
            <a:extLst>
              <a:ext uri="{FF2B5EF4-FFF2-40B4-BE49-F238E27FC236}">
                <a16:creationId xmlns:a16="http://schemas.microsoft.com/office/drawing/2014/main" id="{495A8F5F-FFBD-BF1F-C177-EC1BF7CE9BCF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7151" y="4231758"/>
            <a:ext cx="311754" cy="259795"/>
          </a:xfrm>
          <a:prstGeom prst="rect">
            <a:avLst/>
          </a:prstGeom>
        </p:spPr>
      </p:pic>
      <p:pic>
        <p:nvPicPr>
          <p:cNvPr id="14" name="trim.B97E688A-2B69-4439-86F4-E89C910B15F7.MOV">
            <a:hlinkClick r:id="" action="ppaction://media"/>
            <a:extLst>
              <a:ext uri="{FF2B5EF4-FFF2-40B4-BE49-F238E27FC236}">
                <a16:creationId xmlns:a16="http://schemas.microsoft.com/office/drawing/2014/main" id="{7743395D-D4DB-21EE-0E2A-DB82501EAB13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32652" y="4496195"/>
            <a:ext cx="316253" cy="2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climb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klettern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 skiing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row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rudern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lift weights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Gewichte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watch films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listen to music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something creative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etwas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Kreatives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spend time with family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verbringen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relax / chill out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meet up with friends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treffen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Hobbys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hobbies are XXX.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reiten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to ride a horse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Internet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surf on the internet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your hobbies?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49AF3805-5F30-4CA2-9457-EB02735FA8F4.MOV">
            <a:hlinkClick r:id="" action="ppaction://media"/>
            <a:extLst>
              <a:ext uri="{FF2B5EF4-FFF2-40B4-BE49-F238E27FC236}">
                <a16:creationId xmlns:a16="http://schemas.microsoft.com/office/drawing/2014/main" id="{CDD4B2C0-2C26-ED6F-CC3A-728B117EE8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0059" y="2017935"/>
            <a:ext cx="346715" cy="274475"/>
          </a:xfrm>
          <a:prstGeom prst="rect">
            <a:avLst/>
          </a:prstGeom>
        </p:spPr>
      </p:pic>
      <p:pic>
        <p:nvPicPr>
          <p:cNvPr id="7" name="trim.2B599D2D-9498-40B1-BAFD-D63D90A63E50.MOV">
            <a:hlinkClick r:id="" action="ppaction://media"/>
            <a:extLst>
              <a:ext uri="{FF2B5EF4-FFF2-40B4-BE49-F238E27FC236}">
                <a16:creationId xmlns:a16="http://schemas.microsoft.com/office/drawing/2014/main" id="{8C6FA2C9-5D9E-C4EB-7166-EEDFB113653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4639" y="2282971"/>
            <a:ext cx="342135" cy="262293"/>
          </a:xfrm>
          <a:prstGeom prst="rect">
            <a:avLst/>
          </a:prstGeom>
        </p:spPr>
      </p:pic>
      <p:pic>
        <p:nvPicPr>
          <p:cNvPr id="9" name="trim.D489BF9C-BEAD-4A82-BB09-08C7AA954C84.MOV">
            <a:hlinkClick r:id="" action="ppaction://media"/>
            <a:extLst>
              <a:ext uri="{FF2B5EF4-FFF2-40B4-BE49-F238E27FC236}">
                <a16:creationId xmlns:a16="http://schemas.microsoft.com/office/drawing/2014/main" id="{0BE9AEA4-E778-6774-6616-1A2D80E6BEE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26524" y="2557838"/>
            <a:ext cx="321233" cy="265036"/>
          </a:xfrm>
          <a:prstGeom prst="rect">
            <a:avLst/>
          </a:prstGeom>
        </p:spPr>
      </p:pic>
      <p:pic>
        <p:nvPicPr>
          <p:cNvPr id="10" name="trim.E852FCD9-3B8E-4D70-AA94-D630532195D4.MOV">
            <a:hlinkClick r:id="" action="ppaction://media"/>
            <a:extLst>
              <a:ext uri="{FF2B5EF4-FFF2-40B4-BE49-F238E27FC236}">
                <a16:creationId xmlns:a16="http://schemas.microsoft.com/office/drawing/2014/main" id="{C652384E-47A1-B41D-655B-CEF4D8D86C3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16461" y="2835448"/>
            <a:ext cx="331296" cy="265036"/>
          </a:xfrm>
          <a:prstGeom prst="rect">
            <a:avLst/>
          </a:prstGeom>
        </p:spPr>
      </p:pic>
      <p:pic>
        <p:nvPicPr>
          <p:cNvPr id="12" name="trim.7356979D-6E9A-4FB9-A91C-004A2FD3B6B9.MOV">
            <a:hlinkClick r:id="" action="ppaction://media"/>
            <a:extLst>
              <a:ext uri="{FF2B5EF4-FFF2-40B4-BE49-F238E27FC236}">
                <a16:creationId xmlns:a16="http://schemas.microsoft.com/office/drawing/2014/main" id="{F34730CE-919D-6734-2C89-C7988CAE6AE3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6461" y="3101104"/>
            <a:ext cx="331296" cy="265037"/>
          </a:xfrm>
          <a:prstGeom prst="rect">
            <a:avLst/>
          </a:prstGeom>
        </p:spPr>
      </p:pic>
      <p:pic>
        <p:nvPicPr>
          <p:cNvPr id="18" name="trim.DF60264E-D1EE-418F-A30C-1927B7DF70A2.MOV">
            <a:hlinkClick r:id="" action="ppaction://media"/>
            <a:extLst>
              <a:ext uri="{FF2B5EF4-FFF2-40B4-BE49-F238E27FC236}">
                <a16:creationId xmlns:a16="http://schemas.microsoft.com/office/drawing/2014/main" id="{BA3A8DAC-417A-592D-9649-81B600575F6B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9313" y="3382146"/>
            <a:ext cx="318444" cy="275797"/>
          </a:xfrm>
          <a:prstGeom prst="rect">
            <a:avLst/>
          </a:prstGeom>
        </p:spPr>
      </p:pic>
      <p:pic>
        <p:nvPicPr>
          <p:cNvPr id="21" name="trim.4E836045-1F4A-40E8-8EDF-BDBC4FF6D544.MOV">
            <a:hlinkClick r:id="" action="ppaction://media"/>
            <a:extLst>
              <a:ext uri="{FF2B5EF4-FFF2-40B4-BE49-F238E27FC236}">
                <a16:creationId xmlns:a16="http://schemas.microsoft.com/office/drawing/2014/main" id="{C471F797-DAEE-D10D-4DBC-9324E71DE0FE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33497" y="3657943"/>
            <a:ext cx="310076" cy="283438"/>
          </a:xfrm>
          <a:prstGeom prst="rect">
            <a:avLst/>
          </a:prstGeom>
        </p:spPr>
      </p:pic>
      <p:pic>
        <p:nvPicPr>
          <p:cNvPr id="22" name="trim.9E1E8E77-A170-4321-AAFB-63084A9B8CC8.MOV">
            <a:hlinkClick r:id="" action="ppaction://media"/>
            <a:extLst>
              <a:ext uri="{FF2B5EF4-FFF2-40B4-BE49-F238E27FC236}">
                <a16:creationId xmlns:a16="http://schemas.microsoft.com/office/drawing/2014/main" id="{EF5EF493-2382-3DEE-F654-63B1B60A1E7B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0667" y="3933740"/>
            <a:ext cx="310077" cy="255832"/>
          </a:xfrm>
          <a:prstGeom prst="rect">
            <a:avLst/>
          </a:prstGeom>
        </p:spPr>
      </p:pic>
      <p:pic>
        <p:nvPicPr>
          <p:cNvPr id="24" name="trim.06A87438-9BE9-47C0-B69D-FB5AAFE19E7B.MOV">
            <a:hlinkClick r:id="" action="ppaction://media"/>
            <a:extLst>
              <a:ext uri="{FF2B5EF4-FFF2-40B4-BE49-F238E27FC236}">
                <a16:creationId xmlns:a16="http://schemas.microsoft.com/office/drawing/2014/main" id="{B2B65CB3-852F-A8F4-80E0-5468B963F0FD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25441" y="4211350"/>
            <a:ext cx="318132" cy="255832"/>
          </a:xfrm>
          <a:prstGeom prst="rect">
            <a:avLst/>
          </a:prstGeom>
        </p:spPr>
      </p:pic>
      <p:pic>
        <p:nvPicPr>
          <p:cNvPr id="27" name="trim.E10EB995-E40A-4E7C-B4F8-DD9BAA7001D5.MOV">
            <a:hlinkClick r:id="" action="ppaction://media"/>
            <a:extLst>
              <a:ext uri="{FF2B5EF4-FFF2-40B4-BE49-F238E27FC236}">
                <a16:creationId xmlns:a16="http://schemas.microsoft.com/office/drawing/2014/main" id="{82C91E84-3814-D8F6-A68E-77837DB27438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0667" y="4505400"/>
            <a:ext cx="298568" cy="226760"/>
          </a:xfrm>
          <a:prstGeom prst="rect">
            <a:avLst/>
          </a:prstGeom>
        </p:spPr>
      </p:pic>
      <p:pic>
        <p:nvPicPr>
          <p:cNvPr id="30" name="trim.902B8261-8140-4155-80B7-5293BB18FACD.MOV">
            <a:hlinkClick r:id="" action="ppaction://media"/>
            <a:extLst>
              <a:ext uri="{FF2B5EF4-FFF2-40B4-BE49-F238E27FC236}">
                <a16:creationId xmlns:a16="http://schemas.microsoft.com/office/drawing/2014/main" id="{E8FAA39D-4CC3-1FB1-004B-07D34D048C77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40667" y="4758163"/>
            <a:ext cx="303956" cy="251357"/>
          </a:xfrm>
          <a:prstGeom prst="rect">
            <a:avLst/>
          </a:prstGeom>
        </p:spPr>
      </p:pic>
      <p:pic>
        <p:nvPicPr>
          <p:cNvPr id="32" name="trim.DA3ADA1B-CFAE-4630-B63F-8F576F8B5421.MOV">
            <a:hlinkClick r:id="" action="ppaction://media"/>
            <a:extLst>
              <a:ext uri="{FF2B5EF4-FFF2-40B4-BE49-F238E27FC236}">
                <a16:creationId xmlns:a16="http://schemas.microsoft.com/office/drawing/2014/main" id="{998AB1B7-3AD2-8D78-31E9-9206FCE4C832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33497" y="5020589"/>
            <a:ext cx="296279" cy="255832"/>
          </a:xfrm>
          <a:prstGeom prst="rect">
            <a:avLst/>
          </a:prstGeom>
        </p:spPr>
      </p:pic>
      <p:pic>
        <p:nvPicPr>
          <p:cNvPr id="33" name="trim.2D5334C2-2766-4B36-854C-D37D12F215DC.MOV">
            <a:hlinkClick r:id="" action="ppaction://media"/>
            <a:extLst>
              <a:ext uri="{FF2B5EF4-FFF2-40B4-BE49-F238E27FC236}">
                <a16:creationId xmlns:a16="http://schemas.microsoft.com/office/drawing/2014/main" id="{8ABC41BE-EE1B-1DEF-6A0F-DD5945A862AD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24528" y="5318803"/>
            <a:ext cx="314215" cy="259245"/>
          </a:xfrm>
          <a:prstGeom prst="rect">
            <a:avLst/>
          </a:prstGeom>
        </p:spPr>
      </p:pic>
      <p:pic>
        <p:nvPicPr>
          <p:cNvPr id="34" name="trim.8E1F99F8-B30C-49CC-8E13-11F9171F3682.MOV">
            <a:hlinkClick r:id="" action="ppaction://media"/>
            <a:extLst>
              <a:ext uri="{FF2B5EF4-FFF2-40B4-BE49-F238E27FC236}">
                <a16:creationId xmlns:a16="http://schemas.microsoft.com/office/drawing/2014/main" id="{2BEF85FC-3276-41CD-84B5-5B2140A7A93B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40667" y="5562927"/>
            <a:ext cx="298076" cy="2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take photos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fotografieren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yoga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Yoga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paint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dance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tanzen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play chess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swim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schwimmen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hike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wandern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Fußball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to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play football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(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)Rad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to ride a bike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Bücher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read books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A41C2B49-5F71-44F2-BAA9-34B2A38A1348.MOV">
            <a:hlinkClick r:id="" action="ppaction://media"/>
            <a:extLst>
              <a:ext uri="{FF2B5EF4-FFF2-40B4-BE49-F238E27FC236}">
                <a16:creationId xmlns:a16="http://schemas.microsoft.com/office/drawing/2014/main" id="{7CEE6603-BC95-5D0C-E7FA-91674E9ED4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01128" y="2014968"/>
            <a:ext cx="233485" cy="211902"/>
          </a:xfrm>
          <a:prstGeom prst="rect">
            <a:avLst/>
          </a:prstGeom>
        </p:spPr>
      </p:pic>
      <p:pic>
        <p:nvPicPr>
          <p:cNvPr id="3" name="trim.7F7D35D2-5F90-4FD9-9198-D1A377EAA688.MOV">
            <a:hlinkClick r:id="" action="ppaction://media"/>
            <a:extLst>
              <a:ext uri="{FF2B5EF4-FFF2-40B4-BE49-F238E27FC236}">
                <a16:creationId xmlns:a16="http://schemas.microsoft.com/office/drawing/2014/main" id="{ED79064C-D2D3-7D7A-BDAD-6657D16325E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0497" y="2295248"/>
            <a:ext cx="300829" cy="263234"/>
          </a:xfrm>
          <a:prstGeom prst="rect">
            <a:avLst/>
          </a:prstGeom>
        </p:spPr>
      </p:pic>
      <p:pic>
        <p:nvPicPr>
          <p:cNvPr id="4" name="trim.E0D2AF99-E3A2-4DD1-A9F3-AF0336FE740D.MOV">
            <a:hlinkClick r:id="" action="ppaction://media"/>
            <a:extLst>
              <a:ext uri="{FF2B5EF4-FFF2-40B4-BE49-F238E27FC236}">
                <a16:creationId xmlns:a16="http://schemas.microsoft.com/office/drawing/2014/main" id="{05A44E3D-AB67-C31D-137C-AD9C18EA57B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45177" y="2586707"/>
            <a:ext cx="297274" cy="232860"/>
          </a:xfrm>
          <a:prstGeom prst="rect">
            <a:avLst/>
          </a:prstGeom>
        </p:spPr>
      </p:pic>
      <p:pic>
        <p:nvPicPr>
          <p:cNvPr id="5" name="trim.55A86A40-9B4D-4A2A-87D3-E345FD794558.MOV">
            <a:hlinkClick r:id="" action="ppaction://media"/>
            <a:extLst>
              <a:ext uri="{FF2B5EF4-FFF2-40B4-BE49-F238E27FC236}">
                <a16:creationId xmlns:a16="http://schemas.microsoft.com/office/drawing/2014/main" id="{15C35720-E93B-DA4D-B1FD-93306D95B9C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79278" y="2854561"/>
            <a:ext cx="254232" cy="213965"/>
          </a:xfrm>
          <a:prstGeom prst="rect">
            <a:avLst/>
          </a:prstGeom>
        </p:spPr>
      </p:pic>
      <p:pic>
        <p:nvPicPr>
          <p:cNvPr id="7" name="trim.30A10A39-0201-4856-B5EE-429F1CF9E253.MOV">
            <a:hlinkClick r:id="" action="ppaction://media"/>
            <a:extLst>
              <a:ext uri="{FF2B5EF4-FFF2-40B4-BE49-F238E27FC236}">
                <a16:creationId xmlns:a16="http://schemas.microsoft.com/office/drawing/2014/main" id="{25379CBC-60EC-4DF3-04EF-F66F3C6B6086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0260" y="3106605"/>
            <a:ext cx="254232" cy="221071"/>
          </a:xfrm>
          <a:prstGeom prst="rect">
            <a:avLst/>
          </a:prstGeom>
        </p:spPr>
      </p:pic>
      <p:pic>
        <p:nvPicPr>
          <p:cNvPr id="8" name="trim.783E0DFA-AF5D-4747-A874-00341BAD6869.MOV">
            <a:hlinkClick r:id="" action="ppaction://media"/>
            <a:extLst>
              <a:ext uri="{FF2B5EF4-FFF2-40B4-BE49-F238E27FC236}">
                <a16:creationId xmlns:a16="http://schemas.microsoft.com/office/drawing/2014/main" id="{E982DEAE-902E-DD61-F360-505BEF249FF3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68438" y="3393416"/>
            <a:ext cx="297274" cy="250189"/>
          </a:xfrm>
          <a:prstGeom prst="rect">
            <a:avLst/>
          </a:prstGeom>
        </p:spPr>
      </p:pic>
      <p:pic>
        <p:nvPicPr>
          <p:cNvPr id="9" name="trim.B70E572D-7357-4AB0-90EC-290A42E34FBE.MOV">
            <a:hlinkClick r:id="" action="ppaction://media"/>
            <a:extLst>
              <a:ext uri="{FF2B5EF4-FFF2-40B4-BE49-F238E27FC236}">
                <a16:creationId xmlns:a16="http://schemas.microsoft.com/office/drawing/2014/main" id="{923F2A36-4D33-87B5-AE70-BE774F97A891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45396" y="3650465"/>
            <a:ext cx="299096" cy="251723"/>
          </a:xfrm>
          <a:prstGeom prst="rect">
            <a:avLst/>
          </a:prstGeom>
        </p:spPr>
      </p:pic>
      <p:pic>
        <p:nvPicPr>
          <p:cNvPr id="10" name="trim.D8553698-8D9A-45F6-842C-A48B50862CE7.MOV">
            <a:hlinkClick r:id="" action="ppaction://media"/>
            <a:extLst>
              <a:ext uri="{FF2B5EF4-FFF2-40B4-BE49-F238E27FC236}">
                <a16:creationId xmlns:a16="http://schemas.microsoft.com/office/drawing/2014/main" id="{DD9B8874-EE73-D11B-1327-F811704F8B17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56571" y="3939319"/>
            <a:ext cx="297274" cy="257618"/>
          </a:xfrm>
          <a:prstGeom prst="rect">
            <a:avLst/>
          </a:prstGeom>
        </p:spPr>
      </p:pic>
      <p:pic>
        <p:nvPicPr>
          <p:cNvPr id="11" name="trim.FFCBFD2F-2875-47A3-92A4-F58921C504E2.MOV">
            <a:hlinkClick r:id="" action="ppaction://media"/>
            <a:extLst>
              <a:ext uri="{FF2B5EF4-FFF2-40B4-BE49-F238E27FC236}">
                <a16:creationId xmlns:a16="http://schemas.microsoft.com/office/drawing/2014/main" id="{4AE63BD6-D13F-4A15-CA13-E2A126ABD95E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68438" y="4227575"/>
            <a:ext cx="276939" cy="230783"/>
          </a:xfrm>
          <a:prstGeom prst="rect">
            <a:avLst/>
          </a:prstGeom>
        </p:spPr>
      </p:pic>
      <p:pic>
        <p:nvPicPr>
          <p:cNvPr id="12" name="trim.551ACE69-EDE8-4902-BDAF-72780C78C59E.MOV">
            <a:hlinkClick r:id="" action="ppaction://media"/>
            <a:extLst>
              <a:ext uri="{FF2B5EF4-FFF2-40B4-BE49-F238E27FC236}">
                <a16:creationId xmlns:a16="http://schemas.microsoft.com/office/drawing/2014/main" id="{631E747F-CC39-0C0D-FB36-8E9C01AB82B5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79278" y="4488997"/>
            <a:ext cx="286034" cy="2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9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9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2EB01280-9467-484D-8250-BEE6E54C57DB}"/>
</file>

<file path=customXml/itemProps2.xml><?xml version="1.0" encoding="utf-8"?>
<ds:datastoreItem xmlns:ds="http://schemas.openxmlformats.org/officeDocument/2006/customXml" ds:itemID="{28EE1631-6D42-4EE4-A670-7D9ED2BC0CDC}"/>
</file>

<file path=customXml/itemProps3.xml><?xml version="1.0" encoding="utf-8"?>
<ds:datastoreItem xmlns:ds="http://schemas.openxmlformats.org/officeDocument/2006/customXml" ds:itemID="{51A58125-A5BF-43E2-9BE6-FA01D9EB96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19</cp:revision>
  <dcterms:created xsi:type="dcterms:W3CDTF">2024-08-27T16:27:59Z</dcterms:created>
  <dcterms:modified xsi:type="dcterms:W3CDTF">2024-10-24T09:55:06Z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