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OV" ContentType="video/quicktime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"/>
  </p:notesMasterIdLst>
  <p:sldIdLst>
    <p:sldId id="256" r:id="rId2"/>
    <p:sldId id="257" r:id="rId3"/>
    <p:sldId id="258" r:id="rId4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4105"/>
    <a:srgbClr val="A0C814"/>
    <a:srgbClr val="003969"/>
    <a:srgbClr val="5AC8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3"/>
    <p:restoredTop sz="94694"/>
  </p:normalViewPr>
  <p:slideViewPr>
    <p:cSldViewPr snapToGrid="0">
      <p:cViewPr varScale="1">
        <p:scale>
          <a:sx n="121" d="100"/>
          <a:sy n="121" d="100"/>
        </p:scale>
        <p:origin x="162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notesMaster" Target="notesMasters/notesMaster1.xml"/><Relationship Id="rId10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0EC6CE-D7FA-584D-82E9-14236AC6540E}" type="datetimeFigureOut">
              <a:rPr lang="de-DE" smtClean="0"/>
              <a:t>24.10.24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33C650-A634-2845-A918-2C25636B6CD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5986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24.10.24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1388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24.10.24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1403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24.10.24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7877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24.10.24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6237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24.10.24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0657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24.10.24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7771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24.10.24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8011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24.10.24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6994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24.10.24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2865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24.10.24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8026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24.10.24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7200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een and white rectangular frame with cartoon characters&#10;&#10;Description automatically generated">
            <a:extLst>
              <a:ext uri="{FF2B5EF4-FFF2-40B4-BE49-F238E27FC236}">
                <a16:creationId xmlns:a16="http://schemas.microsoft.com/office/drawing/2014/main" id="{23F8FADD-8C81-4174-F44F-72B014E6634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533" y="0"/>
            <a:ext cx="97049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954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microsoft.com/office/2007/relationships/media" Target="../media/media7.MOV"/><Relationship Id="rId18" Type="http://schemas.openxmlformats.org/officeDocument/2006/relationships/video" Target="../media/media9.MOV"/><Relationship Id="rId26" Type="http://schemas.openxmlformats.org/officeDocument/2006/relationships/image" Target="../media/image2.png"/><Relationship Id="rId21" Type="http://schemas.microsoft.com/office/2007/relationships/media" Target="../media/media11.MOV"/><Relationship Id="rId34" Type="http://schemas.openxmlformats.org/officeDocument/2006/relationships/image" Target="../media/image10.png"/><Relationship Id="rId7" Type="http://schemas.microsoft.com/office/2007/relationships/media" Target="../media/media4.MOV"/><Relationship Id="rId12" Type="http://schemas.openxmlformats.org/officeDocument/2006/relationships/video" Target="../media/media6.MOV"/><Relationship Id="rId17" Type="http://schemas.microsoft.com/office/2007/relationships/media" Target="../media/media9.MOV"/><Relationship Id="rId25" Type="http://schemas.openxmlformats.org/officeDocument/2006/relationships/slideLayout" Target="../slideLayouts/slideLayout1.xml"/><Relationship Id="rId33" Type="http://schemas.openxmlformats.org/officeDocument/2006/relationships/image" Target="../media/image9.png"/><Relationship Id="rId2" Type="http://schemas.openxmlformats.org/officeDocument/2006/relationships/video" Target="../media/media1.MOV"/><Relationship Id="rId16" Type="http://schemas.openxmlformats.org/officeDocument/2006/relationships/video" Target="../media/media8.MOV"/><Relationship Id="rId20" Type="http://schemas.openxmlformats.org/officeDocument/2006/relationships/video" Target="../media/media10.MOV"/><Relationship Id="rId29" Type="http://schemas.openxmlformats.org/officeDocument/2006/relationships/image" Target="../media/image5.png"/><Relationship Id="rId1" Type="http://schemas.microsoft.com/office/2007/relationships/media" Target="../media/media1.MOV"/><Relationship Id="rId6" Type="http://schemas.openxmlformats.org/officeDocument/2006/relationships/video" Target="../media/media3.MOV"/><Relationship Id="rId11" Type="http://schemas.microsoft.com/office/2007/relationships/media" Target="../media/media6.MOV"/><Relationship Id="rId24" Type="http://schemas.openxmlformats.org/officeDocument/2006/relationships/video" Target="../media/media12.MOV"/><Relationship Id="rId32" Type="http://schemas.openxmlformats.org/officeDocument/2006/relationships/image" Target="../media/image8.png"/><Relationship Id="rId37" Type="http://schemas.openxmlformats.org/officeDocument/2006/relationships/image" Target="../media/image13.png"/><Relationship Id="rId5" Type="http://schemas.microsoft.com/office/2007/relationships/media" Target="../media/media3.MOV"/><Relationship Id="rId15" Type="http://schemas.microsoft.com/office/2007/relationships/media" Target="../media/media8.MOV"/><Relationship Id="rId23" Type="http://schemas.microsoft.com/office/2007/relationships/media" Target="../media/media12.MOV"/><Relationship Id="rId28" Type="http://schemas.openxmlformats.org/officeDocument/2006/relationships/image" Target="../media/image4.png"/><Relationship Id="rId36" Type="http://schemas.openxmlformats.org/officeDocument/2006/relationships/image" Target="../media/image12.png"/><Relationship Id="rId10" Type="http://schemas.openxmlformats.org/officeDocument/2006/relationships/video" Target="../media/media5.MOV"/><Relationship Id="rId19" Type="http://schemas.microsoft.com/office/2007/relationships/media" Target="../media/media10.MOV"/><Relationship Id="rId31" Type="http://schemas.openxmlformats.org/officeDocument/2006/relationships/image" Target="../media/image7.png"/><Relationship Id="rId4" Type="http://schemas.openxmlformats.org/officeDocument/2006/relationships/video" Target="../media/media2.MOV"/><Relationship Id="rId9" Type="http://schemas.microsoft.com/office/2007/relationships/media" Target="../media/media5.MOV"/><Relationship Id="rId14" Type="http://schemas.openxmlformats.org/officeDocument/2006/relationships/video" Target="../media/media7.MOV"/><Relationship Id="rId22" Type="http://schemas.openxmlformats.org/officeDocument/2006/relationships/video" Target="../media/media11.MOV"/><Relationship Id="rId27" Type="http://schemas.openxmlformats.org/officeDocument/2006/relationships/image" Target="../media/image3.png"/><Relationship Id="rId30" Type="http://schemas.openxmlformats.org/officeDocument/2006/relationships/image" Target="../media/image6.png"/><Relationship Id="rId35" Type="http://schemas.openxmlformats.org/officeDocument/2006/relationships/image" Target="../media/image11.png"/><Relationship Id="rId8" Type="http://schemas.openxmlformats.org/officeDocument/2006/relationships/video" Target="../media/media4.MOV"/><Relationship Id="rId3" Type="http://schemas.microsoft.com/office/2007/relationships/media" Target="../media/media2.MOV"/></Relationships>
</file>

<file path=ppt/slides/_rels/slide2.xml.rels><?xml version="1.0" encoding="UTF-8" standalone="yes"?>
<Relationships xmlns="http://schemas.openxmlformats.org/package/2006/relationships"><Relationship Id="rId13" Type="http://schemas.microsoft.com/office/2007/relationships/media" Target="../media/media19.MOV"/><Relationship Id="rId18" Type="http://schemas.openxmlformats.org/officeDocument/2006/relationships/video" Target="../media/media21.MOV"/><Relationship Id="rId26" Type="http://schemas.openxmlformats.org/officeDocument/2006/relationships/video" Target="../media/media25.MOV"/><Relationship Id="rId39" Type="http://schemas.openxmlformats.org/officeDocument/2006/relationships/image" Target="../media/image23.png"/><Relationship Id="rId21" Type="http://schemas.microsoft.com/office/2007/relationships/media" Target="../media/media23.MOV"/><Relationship Id="rId34" Type="http://schemas.openxmlformats.org/officeDocument/2006/relationships/image" Target="../media/image18.png"/><Relationship Id="rId42" Type="http://schemas.openxmlformats.org/officeDocument/2006/relationships/image" Target="../media/image26.png"/><Relationship Id="rId7" Type="http://schemas.microsoft.com/office/2007/relationships/media" Target="../media/media16.MOV"/><Relationship Id="rId2" Type="http://schemas.openxmlformats.org/officeDocument/2006/relationships/video" Target="../media/media13.MOV"/><Relationship Id="rId16" Type="http://schemas.openxmlformats.org/officeDocument/2006/relationships/video" Target="../media/media20.MOV"/><Relationship Id="rId20" Type="http://schemas.openxmlformats.org/officeDocument/2006/relationships/video" Target="../media/media22.MOV"/><Relationship Id="rId29" Type="http://schemas.openxmlformats.org/officeDocument/2006/relationships/slideLayout" Target="../slideLayouts/slideLayout1.xml"/><Relationship Id="rId41" Type="http://schemas.openxmlformats.org/officeDocument/2006/relationships/image" Target="../media/image25.png"/><Relationship Id="rId1" Type="http://schemas.microsoft.com/office/2007/relationships/media" Target="../media/media13.MOV"/><Relationship Id="rId6" Type="http://schemas.openxmlformats.org/officeDocument/2006/relationships/video" Target="../media/media15.MOV"/><Relationship Id="rId11" Type="http://schemas.microsoft.com/office/2007/relationships/media" Target="../media/media18.MOV"/><Relationship Id="rId24" Type="http://schemas.openxmlformats.org/officeDocument/2006/relationships/video" Target="../media/media24.MOV"/><Relationship Id="rId32" Type="http://schemas.openxmlformats.org/officeDocument/2006/relationships/image" Target="../media/image16.png"/><Relationship Id="rId37" Type="http://schemas.openxmlformats.org/officeDocument/2006/relationships/image" Target="../media/image21.png"/><Relationship Id="rId40" Type="http://schemas.openxmlformats.org/officeDocument/2006/relationships/image" Target="../media/image24.png"/><Relationship Id="rId5" Type="http://schemas.microsoft.com/office/2007/relationships/media" Target="../media/media15.MOV"/><Relationship Id="rId15" Type="http://schemas.microsoft.com/office/2007/relationships/media" Target="../media/media20.MOV"/><Relationship Id="rId23" Type="http://schemas.microsoft.com/office/2007/relationships/media" Target="../media/media24.MOV"/><Relationship Id="rId28" Type="http://schemas.openxmlformats.org/officeDocument/2006/relationships/video" Target="../media/media26.MOV"/><Relationship Id="rId36" Type="http://schemas.openxmlformats.org/officeDocument/2006/relationships/image" Target="../media/image20.png"/><Relationship Id="rId10" Type="http://schemas.openxmlformats.org/officeDocument/2006/relationships/video" Target="../media/media17.MOV"/><Relationship Id="rId19" Type="http://schemas.microsoft.com/office/2007/relationships/media" Target="../media/media22.MOV"/><Relationship Id="rId31" Type="http://schemas.openxmlformats.org/officeDocument/2006/relationships/image" Target="../media/image15.png"/><Relationship Id="rId4" Type="http://schemas.openxmlformats.org/officeDocument/2006/relationships/video" Target="../media/media14.MOV"/><Relationship Id="rId9" Type="http://schemas.microsoft.com/office/2007/relationships/media" Target="../media/media17.MOV"/><Relationship Id="rId14" Type="http://schemas.openxmlformats.org/officeDocument/2006/relationships/video" Target="../media/media19.MOV"/><Relationship Id="rId22" Type="http://schemas.openxmlformats.org/officeDocument/2006/relationships/video" Target="../media/media23.MOV"/><Relationship Id="rId27" Type="http://schemas.microsoft.com/office/2007/relationships/media" Target="../media/media26.MOV"/><Relationship Id="rId30" Type="http://schemas.openxmlformats.org/officeDocument/2006/relationships/image" Target="../media/image14.png"/><Relationship Id="rId35" Type="http://schemas.openxmlformats.org/officeDocument/2006/relationships/image" Target="../media/image19.png"/><Relationship Id="rId43" Type="http://schemas.openxmlformats.org/officeDocument/2006/relationships/image" Target="../media/image27.png"/><Relationship Id="rId8" Type="http://schemas.openxmlformats.org/officeDocument/2006/relationships/video" Target="../media/media16.MOV"/><Relationship Id="rId3" Type="http://schemas.microsoft.com/office/2007/relationships/media" Target="../media/media14.MOV"/><Relationship Id="rId12" Type="http://schemas.openxmlformats.org/officeDocument/2006/relationships/video" Target="../media/media18.MOV"/><Relationship Id="rId17" Type="http://schemas.microsoft.com/office/2007/relationships/media" Target="../media/media21.MOV"/><Relationship Id="rId25" Type="http://schemas.microsoft.com/office/2007/relationships/media" Target="../media/media25.MOV"/><Relationship Id="rId33" Type="http://schemas.openxmlformats.org/officeDocument/2006/relationships/image" Target="../media/image17.png"/><Relationship Id="rId38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3" Type="http://schemas.microsoft.com/office/2007/relationships/media" Target="../media/media33.MOV"/><Relationship Id="rId18" Type="http://schemas.openxmlformats.org/officeDocument/2006/relationships/video" Target="../media/media35.MOV"/><Relationship Id="rId26" Type="http://schemas.openxmlformats.org/officeDocument/2006/relationships/image" Target="../media/image28.png"/><Relationship Id="rId21" Type="http://schemas.microsoft.com/office/2007/relationships/media" Target="../media/media37.MOV"/><Relationship Id="rId34" Type="http://schemas.openxmlformats.org/officeDocument/2006/relationships/image" Target="../media/image36.png"/><Relationship Id="rId7" Type="http://schemas.microsoft.com/office/2007/relationships/media" Target="../media/media30.MOV"/><Relationship Id="rId12" Type="http://schemas.openxmlformats.org/officeDocument/2006/relationships/video" Target="../media/media32.MOV"/><Relationship Id="rId17" Type="http://schemas.microsoft.com/office/2007/relationships/media" Target="../media/media35.MOV"/><Relationship Id="rId25" Type="http://schemas.openxmlformats.org/officeDocument/2006/relationships/slideLayout" Target="../slideLayouts/slideLayout1.xml"/><Relationship Id="rId33" Type="http://schemas.openxmlformats.org/officeDocument/2006/relationships/image" Target="../media/image35.png"/><Relationship Id="rId2" Type="http://schemas.openxmlformats.org/officeDocument/2006/relationships/video" Target="../media/media27.MOV"/><Relationship Id="rId16" Type="http://schemas.openxmlformats.org/officeDocument/2006/relationships/video" Target="../media/media34.MOV"/><Relationship Id="rId20" Type="http://schemas.openxmlformats.org/officeDocument/2006/relationships/video" Target="../media/media36.MOV"/><Relationship Id="rId29" Type="http://schemas.openxmlformats.org/officeDocument/2006/relationships/image" Target="../media/image31.png"/><Relationship Id="rId1" Type="http://schemas.microsoft.com/office/2007/relationships/media" Target="../media/media27.MOV"/><Relationship Id="rId6" Type="http://schemas.openxmlformats.org/officeDocument/2006/relationships/video" Target="../media/media29.MOV"/><Relationship Id="rId11" Type="http://schemas.microsoft.com/office/2007/relationships/media" Target="../media/media32.MOV"/><Relationship Id="rId24" Type="http://schemas.openxmlformats.org/officeDocument/2006/relationships/video" Target="../media/media38.MOV"/><Relationship Id="rId32" Type="http://schemas.openxmlformats.org/officeDocument/2006/relationships/image" Target="../media/image34.png"/><Relationship Id="rId37" Type="http://schemas.openxmlformats.org/officeDocument/2006/relationships/image" Target="../media/image39.png"/><Relationship Id="rId5" Type="http://schemas.microsoft.com/office/2007/relationships/media" Target="../media/media29.MOV"/><Relationship Id="rId15" Type="http://schemas.microsoft.com/office/2007/relationships/media" Target="../media/media34.MOV"/><Relationship Id="rId23" Type="http://schemas.microsoft.com/office/2007/relationships/media" Target="../media/media38.MOV"/><Relationship Id="rId28" Type="http://schemas.openxmlformats.org/officeDocument/2006/relationships/image" Target="../media/image30.png"/><Relationship Id="rId36" Type="http://schemas.openxmlformats.org/officeDocument/2006/relationships/image" Target="../media/image38.png"/><Relationship Id="rId10" Type="http://schemas.openxmlformats.org/officeDocument/2006/relationships/video" Target="../media/media31.MOV"/><Relationship Id="rId19" Type="http://schemas.microsoft.com/office/2007/relationships/media" Target="../media/media36.MOV"/><Relationship Id="rId31" Type="http://schemas.openxmlformats.org/officeDocument/2006/relationships/image" Target="../media/image33.png"/><Relationship Id="rId4" Type="http://schemas.openxmlformats.org/officeDocument/2006/relationships/video" Target="../media/media28.MOV"/><Relationship Id="rId9" Type="http://schemas.microsoft.com/office/2007/relationships/media" Target="../media/media31.MOV"/><Relationship Id="rId14" Type="http://schemas.openxmlformats.org/officeDocument/2006/relationships/video" Target="../media/media33.MOV"/><Relationship Id="rId22" Type="http://schemas.openxmlformats.org/officeDocument/2006/relationships/video" Target="../media/media37.MOV"/><Relationship Id="rId27" Type="http://schemas.openxmlformats.org/officeDocument/2006/relationships/image" Target="../media/image29.png"/><Relationship Id="rId30" Type="http://schemas.openxmlformats.org/officeDocument/2006/relationships/image" Target="../media/image32.png"/><Relationship Id="rId35" Type="http://schemas.openxmlformats.org/officeDocument/2006/relationships/image" Target="../media/image37.png"/><Relationship Id="rId8" Type="http://schemas.openxmlformats.org/officeDocument/2006/relationships/video" Target="../media/media30.MOV"/><Relationship Id="rId3" Type="http://schemas.microsoft.com/office/2007/relationships/media" Target="../media/media28.MO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78A70CBC-5507-6BC3-2109-B8B7CFACD17D}"/>
              </a:ext>
            </a:extLst>
          </p:cNvPr>
          <p:cNvSpPr/>
          <p:nvPr/>
        </p:nvSpPr>
        <p:spPr>
          <a:xfrm>
            <a:off x="3987970" y="2314258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8048CA2-C49A-0E5A-DD2D-2ACC912711B5}"/>
              </a:ext>
            </a:extLst>
          </p:cNvPr>
          <p:cNvSpPr/>
          <p:nvPr/>
        </p:nvSpPr>
        <p:spPr>
          <a:xfrm>
            <a:off x="1197970" y="2314625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AD3BFC4-C3D9-25EC-FF56-04A7998D7114}"/>
              </a:ext>
            </a:extLst>
          </p:cNvPr>
          <p:cNvSpPr/>
          <p:nvPr/>
        </p:nvSpPr>
        <p:spPr>
          <a:xfrm>
            <a:off x="3987970" y="2583799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819DEAA-7DA6-2631-9029-F7D6E436FA9D}"/>
              </a:ext>
            </a:extLst>
          </p:cNvPr>
          <p:cNvSpPr/>
          <p:nvPr/>
        </p:nvSpPr>
        <p:spPr>
          <a:xfrm>
            <a:off x="1197970" y="2582241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35C659D-9A8F-2661-61C2-ED0FE31046D2}"/>
              </a:ext>
            </a:extLst>
          </p:cNvPr>
          <p:cNvSpPr/>
          <p:nvPr/>
        </p:nvSpPr>
        <p:spPr>
          <a:xfrm>
            <a:off x="3987970" y="2855593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do you like to drink?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D363255-A714-1240-64A7-D3046FCD5167}"/>
              </a:ext>
            </a:extLst>
          </p:cNvPr>
          <p:cNvSpPr/>
          <p:nvPr/>
        </p:nvSpPr>
        <p:spPr>
          <a:xfrm>
            <a:off x="1197970" y="2855960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Was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trinkst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du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gern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255C69B-54FA-BCC6-9BAD-966BE9F260A2}"/>
              </a:ext>
            </a:extLst>
          </p:cNvPr>
          <p:cNvSpPr/>
          <p:nvPr/>
        </p:nvSpPr>
        <p:spPr>
          <a:xfrm>
            <a:off x="3987970" y="3138985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like to drink XXX.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E9725A5-D9D3-606F-66C3-7BAA06A6A0B3}"/>
              </a:ext>
            </a:extLst>
          </p:cNvPr>
          <p:cNvSpPr/>
          <p:nvPr/>
        </p:nvSpPr>
        <p:spPr>
          <a:xfrm>
            <a:off x="1197970" y="3139352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Ich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trinke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gern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XXX.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8DEB2AB-787C-36F3-D6DD-56C378BEDAD8}"/>
              </a:ext>
            </a:extLst>
          </p:cNvPr>
          <p:cNvSpPr/>
          <p:nvPr/>
        </p:nvSpPr>
        <p:spPr>
          <a:xfrm>
            <a:off x="3987970" y="3414094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like XXX.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CD7490D-F2EC-7B78-6846-FC416480B3A4}"/>
              </a:ext>
            </a:extLst>
          </p:cNvPr>
          <p:cNvSpPr/>
          <p:nvPr/>
        </p:nvSpPr>
        <p:spPr>
          <a:xfrm>
            <a:off x="1197970" y="3414461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Ich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mag XXX.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A35BBF2-6B9A-88BA-3C53-8725DE784F00}"/>
              </a:ext>
            </a:extLst>
          </p:cNvPr>
          <p:cNvSpPr/>
          <p:nvPr/>
        </p:nvSpPr>
        <p:spPr>
          <a:xfrm>
            <a:off x="3987970" y="3690286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bread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80E7320-F6DB-B3D0-95A7-F42ACFDD1FE4}"/>
              </a:ext>
            </a:extLst>
          </p:cNvPr>
          <p:cNvSpPr/>
          <p:nvPr/>
        </p:nvSpPr>
        <p:spPr>
          <a:xfrm>
            <a:off x="1197970" y="3690653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Brot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B7285B1-0034-FD5F-F2FE-FBAA7FDA0AA8}"/>
              </a:ext>
            </a:extLst>
          </p:cNvPr>
          <p:cNvSpPr/>
          <p:nvPr/>
        </p:nvSpPr>
        <p:spPr>
          <a:xfrm>
            <a:off x="3987970" y="3962629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butter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6129BDF-5CB0-D0F8-6B23-28C389EB5CAF}"/>
              </a:ext>
            </a:extLst>
          </p:cNvPr>
          <p:cNvSpPr/>
          <p:nvPr/>
        </p:nvSpPr>
        <p:spPr>
          <a:xfrm>
            <a:off x="1197970" y="3962996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Butter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419A52F-F8A7-3DB7-17ED-6AA94993AB49}"/>
              </a:ext>
            </a:extLst>
          </p:cNvPr>
          <p:cNvSpPr/>
          <p:nvPr/>
        </p:nvSpPr>
        <p:spPr>
          <a:xfrm>
            <a:off x="3987970" y="4246021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cheese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F8A06DC-2D61-0346-B390-9A57669ADBB3}"/>
              </a:ext>
            </a:extLst>
          </p:cNvPr>
          <p:cNvSpPr/>
          <p:nvPr/>
        </p:nvSpPr>
        <p:spPr>
          <a:xfrm>
            <a:off x="1197970" y="4246388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Käse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BE1CC516-65E6-64AF-DBBD-3A4E70CC9302}"/>
              </a:ext>
            </a:extLst>
          </p:cNvPr>
          <p:cNvSpPr/>
          <p:nvPr/>
        </p:nvSpPr>
        <p:spPr>
          <a:xfrm>
            <a:off x="3987968" y="4520155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cold meat e.g. salami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ED68417-BB56-C731-D98C-D415C14CA1EE}"/>
              </a:ext>
            </a:extLst>
          </p:cNvPr>
          <p:cNvSpPr/>
          <p:nvPr/>
        </p:nvSpPr>
        <p:spPr>
          <a:xfrm>
            <a:off x="1197969" y="4525265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Wurst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BF85C7-7E36-FACA-E75A-9A994B189515}"/>
              </a:ext>
            </a:extLst>
          </p:cNvPr>
          <p:cNvSpPr txBox="1"/>
          <p:nvPr/>
        </p:nvSpPr>
        <p:spPr>
          <a:xfrm>
            <a:off x="557634" y="1303283"/>
            <a:ext cx="5580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Pronunciation</a:t>
            </a:r>
            <a:r>
              <a:rPr lang="de-DE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Recordings</a:t>
            </a:r>
          </a:p>
          <a:p>
            <a:r>
              <a:rPr lang="de-DE" b="1" dirty="0" err="1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Theme</a:t>
            </a:r>
            <a:r>
              <a:rPr lang="de-DE" b="1" dirty="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b="1" dirty="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 </a:t>
            </a:r>
            <a:r>
              <a:rPr lang="de-DE" b="1" dirty="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Sessions </a:t>
            </a:r>
            <a:r>
              <a:rPr lang="en-GB" b="1" dirty="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1-2</a:t>
            </a:r>
            <a:endParaRPr lang="de-DE" b="1" dirty="0">
              <a:solidFill>
                <a:srgbClr val="A0C81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25F2C7-2C1D-D462-7653-E08623C5CEF0}"/>
              </a:ext>
            </a:extLst>
          </p:cNvPr>
          <p:cNvSpPr txBox="1"/>
          <p:nvPr/>
        </p:nvSpPr>
        <p:spPr>
          <a:xfrm>
            <a:off x="1298395" y="2217224"/>
            <a:ext cx="5580993" cy="608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1100" b="1" kern="0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Was </a:t>
            </a:r>
            <a:r>
              <a:rPr lang="en-GB" sz="1100" b="1" kern="0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frühstücks</a:t>
            </a:r>
            <a:r>
              <a:rPr lang="en-GB" sz="1100" b="1" kern="0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du </a:t>
            </a:r>
            <a:r>
              <a:rPr lang="en-GB" sz="1100" b="1" kern="0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gern</a:t>
            </a:r>
            <a:r>
              <a:rPr lang="en-GB" sz="1100" b="1" kern="0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  <a:r>
              <a:rPr lang="en-GB" sz="1100" b="1" kern="0" dirty="0">
                <a:solidFill>
                  <a:srgbClr val="37410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100" b="1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 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What do you like for breakfast?</a:t>
            </a: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GB" sz="1100" b="1" kern="0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</a:t>
            </a:r>
            <a:r>
              <a:rPr lang="en-GB" sz="1100" b="1" kern="0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Ich</a:t>
            </a:r>
            <a:r>
              <a:rPr lang="en-GB" sz="1100" b="1" kern="0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100" b="1" kern="0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früstücke</a:t>
            </a:r>
            <a:r>
              <a:rPr lang="en-GB" sz="1100" b="1" kern="0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100" b="1" kern="0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gern</a:t>
            </a:r>
            <a:r>
              <a:rPr lang="en-GB" sz="1100" b="1" kern="0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XXX.</a:t>
            </a:r>
            <a:r>
              <a:rPr lang="en-GB" sz="1200" b="1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 I like XXX for breakfast.</a:t>
            </a:r>
            <a:endParaRPr lang="de-DE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A295CCA-1CD3-3290-6C1E-1F9CF0BD97A1}"/>
              </a:ext>
            </a:extLst>
          </p:cNvPr>
          <p:cNvSpPr/>
          <p:nvPr/>
        </p:nvSpPr>
        <p:spPr>
          <a:xfrm>
            <a:off x="1197968" y="4808657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Obst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A12A3B8-E18A-5B41-E424-345AF71956C4}"/>
              </a:ext>
            </a:extLst>
          </p:cNvPr>
          <p:cNvSpPr/>
          <p:nvPr/>
        </p:nvSpPr>
        <p:spPr>
          <a:xfrm>
            <a:off x="3987968" y="4803547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fruit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FD43FE-A14E-043C-7A03-9D5400E7E7A0}"/>
              </a:ext>
            </a:extLst>
          </p:cNvPr>
          <p:cNvSpPr/>
          <p:nvPr/>
        </p:nvSpPr>
        <p:spPr>
          <a:xfrm>
            <a:off x="3987968" y="5087593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egg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18CFCE-FE60-619D-CAC4-1FE343ED62EA}"/>
              </a:ext>
            </a:extLst>
          </p:cNvPr>
          <p:cNvSpPr/>
          <p:nvPr/>
        </p:nvSpPr>
        <p:spPr>
          <a:xfrm>
            <a:off x="3987967" y="5373358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soft-boiled egg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9B8C501-D05C-BD57-2B51-DF4BD09579D6}"/>
              </a:ext>
            </a:extLst>
          </p:cNvPr>
          <p:cNvSpPr/>
          <p:nvPr/>
        </p:nvSpPr>
        <p:spPr>
          <a:xfrm>
            <a:off x="1197967" y="5089710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Ei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25EB1C-88DB-B66C-C8BE-FA813CBE5D24}"/>
              </a:ext>
            </a:extLst>
          </p:cNvPr>
          <p:cNvSpPr/>
          <p:nvPr/>
        </p:nvSpPr>
        <p:spPr>
          <a:xfrm>
            <a:off x="1197966" y="5373730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weichgekochte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Ei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trim.A885D6B3-A6C9-4068-AC5D-302B6E50EB8B.MOV">
            <a:hlinkClick r:id="" action="ppaction://media"/>
            <a:extLst>
              <a:ext uri="{FF2B5EF4-FFF2-40B4-BE49-F238E27FC236}">
                <a16:creationId xmlns:a16="http://schemas.microsoft.com/office/drawing/2014/main" id="{A7E7B5AF-E26F-1018-563E-7CCA15B6C0D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852164" y="2284909"/>
            <a:ext cx="295278" cy="267983"/>
          </a:xfrm>
          <a:prstGeom prst="rect">
            <a:avLst/>
          </a:prstGeom>
        </p:spPr>
      </p:pic>
      <p:pic>
        <p:nvPicPr>
          <p:cNvPr id="4" name="trim.2DEF5001-472C-4FD8-8475-9ED854B445AD.MOV">
            <a:hlinkClick r:id="" action="ppaction://media"/>
            <a:extLst>
              <a:ext uri="{FF2B5EF4-FFF2-40B4-BE49-F238E27FC236}">
                <a16:creationId xmlns:a16="http://schemas.microsoft.com/office/drawing/2014/main" id="{A485768A-33D7-D678-B49D-131AC0B84219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852163" y="2545145"/>
            <a:ext cx="295279" cy="258377"/>
          </a:xfrm>
          <a:prstGeom prst="rect">
            <a:avLst/>
          </a:prstGeom>
        </p:spPr>
      </p:pic>
      <p:pic>
        <p:nvPicPr>
          <p:cNvPr id="7" name="trim.EA90774C-579F-469B-B1E4-45B9E8E48108.MOV">
            <a:hlinkClick r:id="" action="ppaction://media"/>
            <a:extLst>
              <a:ext uri="{FF2B5EF4-FFF2-40B4-BE49-F238E27FC236}">
                <a16:creationId xmlns:a16="http://schemas.microsoft.com/office/drawing/2014/main" id="{461F4234-6386-50C5-209A-F1B053A66143}"/>
              </a:ext>
            </a:extLst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852163" y="2832784"/>
            <a:ext cx="293534" cy="247042"/>
          </a:xfrm>
          <a:prstGeom prst="rect">
            <a:avLst/>
          </a:prstGeom>
        </p:spPr>
      </p:pic>
      <p:pic>
        <p:nvPicPr>
          <p:cNvPr id="9" name="trim.E9523BBA-632E-4613-AB4D-9E10E96E94B7.MOV">
            <a:hlinkClick r:id="" action="ppaction://media"/>
            <a:extLst>
              <a:ext uri="{FF2B5EF4-FFF2-40B4-BE49-F238E27FC236}">
                <a16:creationId xmlns:a16="http://schemas.microsoft.com/office/drawing/2014/main" id="{50AC429D-D17A-C20B-6C12-155CC9A6E3CD}"/>
              </a:ext>
            </a:extLst>
          </p:cNvPr>
          <p:cNvPicPr>
            <a:picLocks noChangeAspect="1"/>
          </p:cNvPicPr>
          <p:nvPr>
            <a:vide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852163" y="3103845"/>
            <a:ext cx="278093" cy="247042"/>
          </a:xfrm>
          <a:prstGeom prst="rect">
            <a:avLst/>
          </a:prstGeom>
        </p:spPr>
      </p:pic>
      <p:pic>
        <p:nvPicPr>
          <p:cNvPr id="11" name="trim.3D3CD471-A8FA-4B26-9597-F008C3F7B937.MOV">
            <a:hlinkClick r:id="" action="ppaction://media"/>
            <a:extLst>
              <a:ext uri="{FF2B5EF4-FFF2-40B4-BE49-F238E27FC236}">
                <a16:creationId xmlns:a16="http://schemas.microsoft.com/office/drawing/2014/main" id="{BB27C1C6-4A4A-9966-A627-6CD7756FCB5F}"/>
              </a:ext>
            </a:extLst>
          </p:cNvPr>
          <p:cNvPicPr>
            <a:picLocks noChangeAspect="1"/>
          </p:cNvPicPr>
          <p:nvPr>
            <a:vide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836721" y="3374906"/>
            <a:ext cx="293535" cy="265843"/>
          </a:xfrm>
          <a:prstGeom prst="rect">
            <a:avLst/>
          </a:prstGeom>
        </p:spPr>
      </p:pic>
      <p:pic>
        <p:nvPicPr>
          <p:cNvPr id="13" name="trim.67D040D2-8DD9-4C4E-AA52-2F537DD61F40.MOV">
            <a:hlinkClick r:id="" action="ppaction://media"/>
            <a:extLst>
              <a:ext uri="{FF2B5EF4-FFF2-40B4-BE49-F238E27FC236}">
                <a16:creationId xmlns:a16="http://schemas.microsoft.com/office/drawing/2014/main" id="{56217E77-C765-4833-41FB-20C3C0A30AC2}"/>
              </a:ext>
            </a:extLst>
          </p:cNvPr>
          <p:cNvPicPr>
            <a:picLocks noChangeAspect="1"/>
          </p:cNvPicPr>
          <p:nvPr>
            <a:vide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852163" y="3664768"/>
            <a:ext cx="289562" cy="227520"/>
          </a:xfrm>
          <a:prstGeom prst="rect">
            <a:avLst/>
          </a:prstGeom>
        </p:spPr>
      </p:pic>
      <p:pic>
        <p:nvPicPr>
          <p:cNvPr id="15" name="trim.0E501C68-457D-427B-80AA-F8F12678D706.MOV">
            <a:hlinkClick r:id="" action="ppaction://media"/>
            <a:extLst>
              <a:ext uri="{FF2B5EF4-FFF2-40B4-BE49-F238E27FC236}">
                <a16:creationId xmlns:a16="http://schemas.microsoft.com/office/drawing/2014/main" id="{1CA8468C-3DD1-9114-07F2-55DFD9A4F2EB}"/>
              </a:ext>
            </a:extLst>
          </p:cNvPr>
          <p:cNvPicPr>
            <a:picLocks noChangeAspect="1"/>
          </p:cNvPicPr>
          <p:nvPr>
            <a:vide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836721" y="3962629"/>
            <a:ext cx="289562" cy="234077"/>
          </a:xfrm>
          <a:prstGeom prst="rect">
            <a:avLst/>
          </a:prstGeom>
        </p:spPr>
      </p:pic>
      <p:pic>
        <p:nvPicPr>
          <p:cNvPr id="18" name="trim.7A874524-C94D-4A77-B3A9-7014416A8BD6.MOV">
            <a:hlinkClick r:id="" action="ppaction://media"/>
            <a:extLst>
              <a:ext uri="{FF2B5EF4-FFF2-40B4-BE49-F238E27FC236}">
                <a16:creationId xmlns:a16="http://schemas.microsoft.com/office/drawing/2014/main" id="{9CDECE15-B589-ECC7-42D5-CE665C40BA0D}"/>
              </a:ext>
            </a:extLst>
          </p:cNvPr>
          <p:cNvPicPr>
            <a:picLocks noChangeAspect="1"/>
          </p:cNvPicPr>
          <p:nvPr>
            <a:vide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836722" y="4226736"/>
            <a:ext cx="289562" cy="255966"/>
          </a:xfrm>
          <a:prstGeom prst="rect">
            <a:avLst/>
          </a:prstGeom>
        </p:spPr>
      </p:pic>
      <p:pic>
        <p:nvPicPr>
          <p:cNvPr id="20" name="trim.2554FEB8-B02C-44F4-B42B-A74E67B62F88.MOV">
            <a:hlinkClick r:id="" action="ppaction://media"/>
            <a:extLst>
              <a:ext uri="{FF2B5EF4-FFF2-40B4-BE49-F238E27FC236}">
                <a16:creationId xmlns:a16="http://schemas.microsoft.com/office/drawing/2014/main" id="{D5072E68-8F80-55AA-AD47-3D4D16CCDE71}"/>
              </a:ext>
            </a:extLst>
          </p:cNvPr>
          <p:cNvPicPr>
            <a:picLocks noChangeAspect="1"/>
          </p:cNvPicPr>
          <p:nvPr>
            <a:vide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836721" y="4495224"/>
            <a:ext cx="289092" cy="261764"/>
          </a:xfrm>
          <a:prstGeom prst="rect">
            <a:avLst/>
          </a:prstGeom>
        </p:spPr>
      </p:pic>
      <p:pic>
        <p:nvPicPr>
          <p:cNvPr id="21" name="trim.1750EEC4-DDD6-4959-B805-604ECED318FF.MOV">
            <a:hlinkClick r:id="" action="ppaction://media"/>
            <a:extLst>
              <a:ext uri="{FF2B5EF4-FFF2-40B4-BE49-F238E27FC236}">
                <a16:creationId xmlns:a16="http://schemas.microsoft.com/office/drawing/2014/main" id="{1242822C-F879-B6F4-BBF7-491194E571F0}"/>
              </a:ext>
            </a:extLst>
          </p:cNvPr>
          <p:cNvPicPr>
            <a:picLocks noChangeAspect="1"/>
          </p:cNvPicPr>
          <p:nvPr>
            <a:vide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35"/>
          <a:stretch>
            <a:fillRect/>
          </a:stretch>
        </p:blipFill>
        <p:spPr>
          <a:xfrm>
            <a:off x="836721" y="4784932"/>
            <a:ext cx="283603" cy="246909"/>
          </a:xfrm>
          <a:prstGeom prst="rect">
            <a:avLst/>
          </a:prstGeom>
        </p:spPr>
      </p:pic>
      <p:pic>
        <p:nvPicPr>
          <p:cNvPr id="22" name="trim.0A129654-08A9-42F6-9A6F-F9AE9F2F1967.MOV">
            <a:hlinkClick r:id="" action="ppaction://media"/>
            <a:extLst>
              <a:ext uri="{FF2B5EF4-FFF2-40B4-BE49-F238E27FC236}">
                <a16:creationId xmlns:a16="http://schemas.microsoft.com/office/drawing/2014/main" id="{5B3DE059-3A52-5E2A-24C2-2459C6239C2C}"/>
              </a:ext>
            </a:extLst>
          </p:cNvPr>
          <p:cNvPicPr>
            <a:picLocks noChangeAspect="1"/>
          </p:cNvPicPr>
          <p:nvPr>
            <a:vide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831962" y="5066041"/>
            <a:ext cx="287196" cy="248984"/>
          </a:xfrm>
          <a:prstGeom prst="rect">
            <a:avLst/>
          </a:prstGeom>
        </p:spPr>
      </p:pic>
      <p:pic>
        <p:nvPicPr>
          <p:cNvPr id="24" name="trim.575FEC25-BB64-4318-A1A3-3F0DE8B7BD44.MOV">
            <a:hlinkClick r:id="" action="ppaction://media"/>
            <a:extLst>
              <a:ext uri="{FF2B5EF4-FFF2-40B4-BE49-F238E27FC236}">
                <a16:creationId xmlns:a16="http://schemas.microsoft.com/office/drawing/2014/main" id="{E438E4AF-AC41-0434-E37F-337E0A8DD52B}"/>
              </a:ext>
            </a:extLst>
          </p:cNvPr>
          <p:cNvPicPr>
            <a:picLocks noChangeAspect="1"/>
          </p:cNvPicPr>
          <p:nvPr>
            <a:vide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37"/>
          <a:stretch>
            <a:fillRect/>
          </a:stretch>
        </p:blipFill>
        <p:spPr>
          <a:xfrm>
            <a:off x="831962" y="5334817"/>
            <a:ext cx="283603" cy="26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233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51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5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63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8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69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4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75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80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>
                <p:cTn id="81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8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>
                <p:cTn id="87" fill="hold" display="0">
                  <p:stCondLst>
                    <p:cond delay="indefinite"/>
                  </p:stCondLst>
                </p:cTn>
                <p:tgtEl>
                  <p:spTgt spid="15"/>
                </p:tgtEl>
              </p:cMediaNode>
            </p:video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92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video>
              <p:cMediaNode>
                <p:cTn id="93" fill="hold" display="0">
                  <p:stCondLst>
                    <p:cond delay="indefinite"/>
                  </p:stCondLst>
                </p:cTn>
                <p:tgtEl>
                  <p:spTgt spid="18"/>
                </p:tgtEl>
              </p:cMediaNode>
            </p:video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98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video>
              <p:cMediaNode>
                <p:cTn id="99" fill="hold" display="0">
                  <p:stCondLst>
                    <p:cond delay="indefinite"/>
                  </p:stCondLst>
                </p:cTn>
                <p:tgtEl>
                  <p:spTgt spid="20"/>
                </p:tgtEl>
              </p:cMediaNode>
            </p:video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04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video>
              <p:cMediaNode>
                <p:cTn id="105" fill="hold" display="0">
                  <p:stCondLst>
                    <p:cond delay="indefinite"/>
                  </p:stCondLst>
                </p:cTn>
                <p:tgtEl>
                  <p:spTgt spid="21"/>
                </p:tgtEl>
              </p:cMediaNode>
            </p:video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0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video>
              <p:cMediaNode>
                <p:cTn id="111" fill="hold" display="0">
                  <p:stCondLst>
                    <p:cond delay="indefinite"/>
                  </p:stCondLst>
                </p:cTn>
                <p:tgtEl>
                  <p:spTgt spid="22"/>
                </p:tgtEl>
              </p:cMediaNode>
            </p:video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6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video>
              <p:cMediaNode>
                <p:cTn id="117" fill="hold" display="0">
                  <p:stCondLst>
                    <p:cond delay="indefinite"/>
                  </p:stCondLst>
                </p:cTn>
                <p:tgtEl>
                  <p:spTgt spid="24"/>
                </p:tgtEl>
              </p:cMediaNode>
            </p:video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2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78A70CBC-5507-6BC3-2109-B8B7CFACD17D}"/>
              </a:ext>
            </a:extLst>
          </p:cNvPr>
          <p:cNvSpPr/>
          <p:nvPr/>
        </p:nvSpPr>
        <p:spPr>
          <a:xfrm>
            <a:off x="3987970" y="2314258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8048CA2-C49A-0E5A-DD2D-2ACC912711B5}"/>
              </a:ext>
            </a:extLst>
          </p:cNvPr>
          <p:cNvSpPr/>
          <p:nvPr/>
        </p:nvSpPr>
        <p:spPr>
          <a:xfrm>
            <a:off x="1197970" y="2314625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AD3BFC4-C3D9-25EC-FF56-04A7998D7114}"/>
              </a:ext>
            </a:extLst>
          </p:cNvPr>
          <p:cNvSpPr/>
          <p:nvPr/>
        </p:nvSpPr>
        <p:spPr>
          <a:xfrm>
            <a:off x="3987970" y="2583799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819DEAA-7DA6-2631-9029-F7D6E436FA9D}"/>
              </a:ext>
            </a:extLst>
          </p:cNvPr>
          <p:cNvSpPr/>
          <p:nvPr/>
        </p:nvSpPr>
        <p:spPr>
          <a:xfrm>
            <a:off x="1197970" y="2582241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35C659D-9A8F-2661-61C2-ED0FE31046D2}"/>
              </a:ext>
            </a:extLst>
          </p:cNvPr>
          <p:cNvSpPr/>
          <p:nvPr/>
        </p:nvSpPr>
        <p:spPr>
          <a:xfrm>
            <a:off x="3987970" y="2855593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orange juice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D363255-A714-1240-64A7-D3046FCD5167}"/>
              </a:ext>
            </a:extLst>
          </p:cNvPr>
          <p:cNvSpPr/>
          <p:nvPr/>
        </p:nvSpPr>
        <p:spPr>
          <a:xfrm>
            <a:off x="1197970" y="2855960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Orangensaft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255C69B-54FA-BCC6-9BAD-966BE9F260A2}"/>
              </a:ext>
            </a:extLst>
          </p:cNvPr>
          <p:cNvSpPr/>
          <p:nvPr/>
        </p:nvSpPr>
        <p:spPr>
          <a:xfrm>
            <a:off x="3987970" y="3138985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coffee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E9725A5-D9D3-606F-66C3-7BAA06A6A0B3}"/>
              </a:ext>
            </a:extLst>
          </p:cNvPr>
          <p:cNvSpPr/>
          <p:nvPr/>
        </p:nvSpPr>
        <p:spPr>
          <a:xfrm>
            <a:off x="1197970" y="3139352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Kaffee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8DEB2AB-787C-36F3-D6DD-56C378BEDAD8}"/>
              </a:ext>
            </a:extLst>
          </p:cNvPr>
          <p:cNvSpPr/>
          <p:nvPr/>
        </p:nvSpPr>
        <p:spPr>
          <a:xfrm>
            <a:off x="3987970" y="3414094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tea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CD7490D-F2EC-7B78-6846-FC416480B3A4}"/>
              </a:ext>
            </a:extLst>
          </p:cNvPr>
          <p:cNvSpPr/>
          <p:nvPr/>
        </p:nvSpPr>
        <p:spPr>
          <a:xfrm>
            <a:off x="1197970" y="3414461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Tee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A35BBF2-6B9A-88BA-3C53-8725DE784F00}"/>
              </a:ext>
            </a:extLst>
          </p:cNvPr>
          <p:cNvSpPr/>
          <p:nvPr/>
        </p:nvSpPr>
        <p:spPr>
          <a:xfrm>
            <a:off x="3987970" y="3690286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with/without milk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80E7320-F6DB-B3D0-95A7-F42ACFDD1FE4}"/>
              </a:ext>
            </a:extLst>
          </p:cNvPr>
          <p:cNvSpPr/>
          <p:nvPr/>
        </p:nvSpPr>
        <p:spPr>
          <a:xfrm>
            <a:off x="1197970" y="3690653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mit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ohne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Milch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B7285B1-0034-FD5F-F2FE-FBAA7FDA0AA8}"/>
              </a:ext>
            </a:extLst>
          </p:cNvPr>
          <p:cNvSpPr/>
          <p:nvPr/>
        </p:nvSpPr>
        <p:spPr>
          <a:xfrm>
            <a:off x="3987970" y="3962629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is your favourite colour?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6129BDF-5CB0-D0F8-6B23-28C389EB5CAF}"/>
              </a:ext>
            </a:extLst>
          </p:cNvPr>
          <p:cNvSpPr/>
          <p:nvPr/>
        </p:nvSpPr>
        <p:spPr>
          <a:xfrm>
            <a:off x="1197970" y="3962996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Was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deine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Lieblingsfarbe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419A52F-F8A7-3DB7-17ED-6AA94993AB49}"/>
              </a:ext>
            </a:extLst>
          </p:cNvPr>
          <p:cNvSpPr/>
          <p:nvPr/>
        </p:nvSpPr>
        <p:spPr>
          <a:xfrm>
            <a:off x="3987970" y="4246021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My favourite colour is XXX.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F8A06DC-2D61-0346-B390-9A57669ADBB3}"/>
              </a:ext>
            </a:extLst>
          </p:cNvPr>
          <p:cNvSpPr/>
          <p:nvPr/>
        </p:nvSpPr>
        <p:spPr>
          <a:xfrm>
            <a:off x="1197970" y="4246388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Meine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Lieblingsfarbe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XXX.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BE1CC516-65E6-64AF-DBBD-3A4E70CC9302}"/>
              </a:ext>
            </a:extLst>
          </p:cNvPr>
          <p:cNvSpPr/>
          <p:nvPr/>
        </p:nvSpPr>
        <p:spPr>
          <a:xfrm>
            <a:off x="3987968" y="4520155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blue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ED68417-BB56-C731-D98C-D415C14CA1EE}"/>
              </a:ext>
            </a:extLst>
          </p:cNvPr>
          <p:cNvSpPr/>
          <p:nvPr/>
        </p:nvSpPr>
        <p:spPr>
          <a:xfrm>
            <a:off x="1197969" y="4525265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blau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F5C706D-DA43-32FB-7CAF-3DAD1D481274}"/>
              </a:ext>
            </a:extLst>
          </p:cNvPr>
          <p:cNvSpPr/>
          <p:nvPr/>
        </p:nvSpPr>
        <p:spPr>
          <a:xfrm>
            <a:off x="3986818" y="4787219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purple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27CE7B-1F04-265F-8648-6D4D1C1CC401}"/>
              </a:ext>
            </a:extLst>
          </p:cNvPr>
          <p:cNvSpPr/>
          <p:nvPr/>
        </p:nvSpPr>
        <p:spPr>
          <a:xfrm>
            <a:off x="1196819" y="4792329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lila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E204CA8-3AF7-38E6-504A-905B91C06A68}"/>
              </a:ext>
            </a:extLst>
          </p:cNvPr>
          <p:cNvSpPr/>
          <p:nvPr/>
        </p:nvSpPr>
        <p:spPr>
          <a:xfrm>
            <a:off x="3986818" y="5056577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green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3C16D98-98DB-B6F0-4C0F-E852BEFE9757}"/>
              </a:ext>
            </a:extLst>
          </p:cNvPr>
          <p:cNvSpPr/>
          <p:nvPr/>
        </p:nvSpPr>
        <p:spPr>
          <a:xfrm>
            <a:off x="1196819" y="5061687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grün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8D4D62-4917-3C5D-E60F-CD8B4B99A65C}"/>
              </a:ext>
            </a:extLst>
          </p:cNvPr>
          <p:cNvSpPr/>
          <p:nvPr/>
        </p:nvSpPr>
        <p:spPr>
          <a:xfrm>
            <a:off x="3986818" y="5318847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yellow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E0A6ADB-1615-511D-94C1-A4F574CCE64F}"/>
              </a:ext>
            </a:extLst>
          </p:cNvPr>
          <p:cNvSpPr/>
          <p:nvPr/>
        </p:nvSpPr>
        <p:spPr>
          <a:xfrm>
            <a:off x="1196819" y="5323957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gelb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25F2C7-2C1D-D462-7653-E08623C5CEF0}"/>
              </a:ext>
            </a:extLst>
          </p:cNvPr>
          <p:cNvSpPr txBox="1"/>
          <p:nvPr/>
        </p:nvSpPr>
        <p:spPr>
          <a:xfrm>
            <a:off x="1298395" y="2217224"/>
            <a:ext cx="5580993" cy="609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1100" b="1" kern="0" dirty="0">
                <a:solidFill>
                  <a:srgbClr val="37410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</a:t>
            </a:r>
            <a:r>
              <a:rPr lang="en-GB" sz="1100" b="1" kern="0" dirty="0" err="1">
                <a:solidFill>
                  <a:srgbClr val="37410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</a:t>
            </a:r>
            <a:r>
              <a:rPr lang="en-GB" sz="1100" b="1" kern="0" dirty="0">
                <a:solidFill>
                  <a:srgbClr val="37410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100" b="1" kern="0" dirty="0" err="1">
                <a:solidFill>
                  <a:srgbClr val="37410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Rührei</a:t>
            </a:r>
            <a:r>
              <a:rPr lang="en-GB" sz="1100" b="1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               scrambled eggs</a:t>
            </a: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GB" sz="1100" b="1" kern="0" dirty="0">
                <a:solidFill>
                  <a:srgbClr val="37410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</a:t>
            </a:r>
            <a:r>
              <a:rPr lang="en-GB" sz="1100" b="1" kern="0" dirty="0" err="1">
                <a:solidFill>
                  <a:srgbClr val="37410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</a:t>
            </a:r>
            <a:r>
              <a:rPr lang="en-GB" sz="1100" b="1" kern="0" dirty="0">
                <a:solidFill>
                  <a:srgbClr val="37410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100" b="1" kern="0" dirty="0" err="1">
                <a:solidFill>
                  <a:srgbClr val="37410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Spiegelei</a:t>
            </a:r>
            <a:r>
              <a:rPr lang="en-GB" sz="1200" b="1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r>
              <a:rPr lang="en-GB" sz="12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fried egg</a:t>
            </a:r>
            <a:endParaRPr lang="de-DE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876223-2D6F-5BEF-0096-F140DD20A446}"/>
              </a:ext>
            </a:extLst>
          </p:cNvPr>
          <p:cNvSpPr/>
          <p:nvPr/>
        </p:nvSpPr>
        <p:spPr>
          <a:xfrm>
            <a:off x="1196818" y="5586227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orange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B99DFBD-C638-C6EB-9254-6FD460C5D3F0}"/>
              </a:ext>
            </a:extLst>
          </p:cNvPr>
          <p:cNvSpPr/>
          <p:nvPr/>
        </p:nvSpPr>
        <p:spPr>
          <a:xfrm>
            <a:off x="3986818" y="5590513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orange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349D80A-3209-172A-6CF5-74BE4D881F70}"/>
              </a:ext>
            </a:extLst>
          </p:cNvPr>
          <p:cNvSpPr/>
          <p:nvPr/>
        </p:nvSpPr>
        <p:spPr>
          <a:xfrm>
            <a:off x="1181560" y="2045267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hardgekochte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Ei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71665FB-E3A8-A969-AB4B-A77E2AC81DCB}"/>
              </a:ext>
            </a:extLst>
          </p:cNvPr>
          <p:cNvSpPr/>
          <p:nvPr/>
        </p:nvSpPr>
        <p:spPr>
          <a:xfrm>
            <a:off x="3986818" y="2039783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hard-boiled egg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trim.B40E2A07-5F9E-4E7F-B442-C3FD980CA9B6.MOV">
            <a:hlinkClick r:id="" action="ppaction://media"/>
            <a:extLst>
              <a:ext uri="{FF2B5EF4-FFF2-40B4-BE49-F238E27FC236}">
                <a16:creationId xmlns:a16="http://schemas.microsoft.com/office/drawing/2014/main" id="{BFC24EFA-E8C9-1886-4F67-A70D851D7EA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803652" y="1992445"/>
            <a:ext cx="296354" cy="243996"/>
          </a:xfrm>
          <a:prstGeom prst="rect">
            <a:avLst/>
          </a:prstGeom>
        </p:spPr>
      </p:pic>
      <p:pic>
        <p:nvPicPr>
          <p:cNvPr id="7" name="trim.5A0F7BAF-3DE9-4E7A-AD82-C6E132F20C08.MOV">
            <a:hlinkClick r:id="" action="ppaction://media"/>
            <a:extLst>
              <a:ext uri="{FF2B5EF4-FFF2-40B4-BE49-F238E27FC236}">
                <a16:creationId xmlns:a16="http://schemas.microsoft.com/office/drawing/2014/main" id="{DC32A26B-1200-3BC2-24F9-62C9CF068424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807551" y="2251685"/>
            <a:ext cx="298850" cy="283494"/>
          </a:xfrm>
          <a:prstGeom prst="rect">
            <a:avLst/>
          </a:prstGeom>
        </p:spPr>
      </p:pic>
      <p:pic>
        <p:nvPicPr>
          <p:cNvPr id="9" name="trim.005BCDA1-9073-4230-86BA-18E34535A849.MOV">
            <a:hlinkClick r:id="" action="ppaction://media"/>
            <a:extLst>
              <a:ext uri="{FF2B5EF4-FFF2-40B4-BE49-F238E27FC236}">
                <a16:creationId xmlns:a16="http://schemas.microsoft.com/office/drawing/2014/main" id="{D309B949-B01C-4254-B5D5-BE20832B2F17}"/>
              </a:ext>
            </a:extLst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803652" y="2569559"/>
            <a:ext cx="284733" cy="224584"/>
          </a:xfrm>
          <a:prstGeom prst="rect">
            <a:avLst/>
          </a:prstGeom>
        </p:spPr>
      </p:pic>
      <p:pic>
        <p:nvPicPr>
          <p:cNvPr id="10" name="trim.B96A272A-2805-47AD-8A3F-93188521E2E9.MOV">
            <a:hlinkClick r:id="" action="ppaction://media"/>
            <a:extLst>
              <a:ext uri="{FF2B5EF4-FFF2-40B4-BE49-F238E27FC236}">
                <a16:creationId xmlns:a16="http://schemas.microsoft.com/office/drawing/2014/main" id="{2C289861-8575-6F82-EFFA-C16ACD3601F4}"/>
              </a:ext>
            </a:extLst>
          </p:cNvPr>
          <p:cNvPicPr>
            <a:picLocks noChangeAspect="1"/>
          </p:cNvPicPr>
          <p:nvPr>
            <a:vide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799467" y="2831771"/>
            <a:ext cx="293102" cy="249694"/>
          </a:xfrm>
          <a:prstGeom prst="rect">
            <a:avLst/>
          </a:prstGeom>
        </p:spPr>
      </p:pic>
      <p:pic>
        <p:nvPicPr>
          <p:cNvPr id="12" name="trim.53638E0D-4060-426F-AF93-28B2C1950EB7.MOV">
            <a:hlinkClick r:id="" action="ppaction://media"/>
            <a:extLst>
              <a:ext uri="{FF2B5EF4-FFF2-40B4-BE49-F238E27FC236}">
                <a16:creationId xmlns:a16="http://schemas.microsoft.com/office/drawing/2014/main" id="{E6439F9C-DE57-CB61-691E-0443FD2BED60}"/>
              </a:ext>
            </a:extLst>
          </p:cNvPr>
          <p:cNvPicPr>
            <a:picLocks noChangeAspect="1"/>
          </p:cNvPicPr>
          <p:nvPr>
            <a:vide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817669" y="3106229"/>
            <a:ext cx="288732" cy="263482"/>
          </a:xfrm>
          <a:prstGeom prst="rect">
            <a:avLst/>
          </a:prstGeom>
        </p:spPr>
      </p:pic>
      <p:pic>
        <p:nvPicPr>
          <p:cNvPr id="21" name="trim.7C7D8954-8C44-4B93-AAAB-6798D323DF00.MOV">
            <a:hlinkClick r:id="" action="ppaction://media"/>
            <a:extLst>
              <a:ext uri="{FF2B5EF4-FFF2-40B4-BE49-F238E27FC236}">
                <a16:creationId xmlns:a16="http://schemas.microsoft.com/office/drawing/2014/main" id="{57167D30-9BBB-5E44-E158-F50477D07097}"/>
              </a:ext>
            </a:extLst>
          </p:cNvPr>
          <p:cNvPicPr>
            <a:picLocks noChangeAspect="1"/>
          </p:cNvPicPr>
          <p:nvPr>
            <a:vide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5"/>
          <a:stretch>
            <a:fillRect/>
          </a:stretch>
        </p:blipFill>
        <p:spPr>
          <a:xfrm>
            <a:off x="810363" y="3389473"/>
            <a:ext cx="278022" cy="240163"/>
          </a:xfrm>
          <a:prstGeom prst="rect">
            <a:avLst/>
          </a:prstGeom>
        </p:spPr>
      </p:pic>
      <p:pic>
        <p:nvPicPr>
          <p:cNvPr id="22" name="trim.C28F4A8B-7426-4745-86B5-E6C9F5EEDF4B.MOV">
            <a:hlinkClick r:id="" action="ppaction://media"/>
            <a:extLst>
              <a:ext uri="{FF2B5EF4-FFF2-40B4-BE49-F238E27FC236}">
                <a16:creationId xmlns:a16="http://schemas.microsoft.com/office/drawing/2014/main" id="{9C45BCDE-BFCB-95AD-1617-D0600798FA62}"/>
              </a:ext>
            </a:extLst>
          </p:cNvPr>
          <p:cNvPicPr>
            <a:picLocks noChangeAspect="1"/>
          </p:cNvPicPr>
          <p:nvPr>
            <a:vide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826764" y="3676795"/>
            <a:ext cx="279637" cy="231824"/>
          </a:xfrm>
          <a:prstGeom prst="rect">
            <a:avLst/>
          </a:prstGeom>
        </p:spPr>
      </p:pic>
      <p:pic>
        <p:nvPicPr>
          <p:cNvPr id="24" name="trim.D3676306-74E3-4A27-9CDA-E5043014F06B.MOV">
            <a:hlinkClick r:id="" action="ppaction://media"/>
            <a:extLst>
              <a:ext uri="{FF2B5EF4-FFF2-40B4-BE49-F238E27FC236}">
                <a16:creationId xmlns:a16="http://schemas.microsoft.com/office/drawing/2014/main" id="{E73ED6CB-0043-D478-86DC-2637F092D3B6}"/>
              </a:ext>
            </a:extLst>
          </p:cNvPr>
          <p:cNvPicPr>
            <a:picLocks noChangeAspect="1"/>
          </p:cNvPicPr>
          <p:nvPr>
            <a:vide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7"/>
          <a:stretch>
            <a:fillRect/>
          </a:stretch>
        </p:blipFill>
        <p:spPr>
          <a:xfrm>
            <a:off x="835359" y="3955120"/>
            <a:ext cx="271042" cy="226919"/>
          </a:xfrm>
          <a:prstGeom prst="rect">
            <a:avLst/>
          </a:prstGeom>
        </p:spPr>
      </p:pic>
      <p:pic>
        <p:nvPicPr>
          <p:cNvPr id="27" name="trim.4AFDB221-BC7D-4DB1-ABE6-89768A3B2CE0.MOV">
            <a:hlinkClick r:id="" action="ppaction://media"/>
            <a:extLst>
              <a:ext uri="{FF2B5EF4-FFF2-40B4-BE49-F238E27FC236}">
                <a16:creationId xmlns:a16="http://schemas.microsoft.com/office/drawing/2014/main" id="{CB9D63B3-AD8F-EC2A-7744-8ECA2F97566F}"/>
              </a:ext>
            </a:extLst>
          </p:cNvPr>
          <p:cNvPicPr>
            <a:picLocks noChangeAspect="1"/>
          </p:cNvPicPr>
          <p:nvPr>
            <a:vide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835359" y="4229052"/>
            <a:ext cx="271042" cy="228871"/>
          </a:xfrm>
          <a:prstGeom prst="rect">
            <a:avLst/>
          </a:prstGeom>
        </p:spPr>
      </p:pic>
      <p:pic>
        <p:nvPicPr>
          <p:cNvPr id="30" name="trim.42737641-6610-4A05-83A2-6DB7225B7E90.MOV">
            <a:hlinkClick r:id="" action="ppaction://media"/>
            <a:extLst>
              <a:ext uri="{FF2B5EF4-FFF2-40B4-BE49-F238E27FC236}">
                <a16:creationId xmlns:a16="http://schemas.microsoft.com/office/drawing/2014/main" id="{F970879A-5F4B-D300-F5C2-842E70AA307A}"/>
              </a:ext>
            </a:extLst>
          </p:cNvPr>
          <p:cNvPicPr>
            <a:picLocks noChangeAspect="1"/>
          </p:cNvPicPr>
          <p:nvPr>
            <a:vide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39"/>
          <a:stretch>
            <a:fillRect/>
          </a:stretch>
        </p:blipFill>
        <p:spPr>
          <a:xfrm>
            <a:off x="835359" y="4517552"/>
            <a:ext cx="268727" cy="214505"/>
          </a:xfrm>
          <a:prstGeom prst="rect">
            <a:avLst/>
          </a:prstGeom>
        </p:spPr>
      </p:pic>
      <p:pic>
        <p:nvPicPr>
          <p:cNvPr id="32" name="trim.95FCCBC1-2756-4075-8BFB-85E244556B50.MOV">
            <a:hlinkClick r:id="" action="ppaction://media"/>
            <a:extLst>
              <a:ext uri="{FF2B5EF4-FFF2-40B4-BE49-F238E27FC236}">
                <a16:creationId xmlns:a16="http://schemas.microsoft.com/office/drawing/2014/main" id="{543BA12A-7C21-292E-C274-956145F5E168}"/>
              </a:ext>
            </a:extLst>
          </p:cNvPr>
          <p:cNvPicPr>
            <a:picLocks noChangeAspect="1"/>
          </p:cNvPicPr>
          <p:nvPr>
            <a:vide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851428" y="4784616"/>
            <a:ext cx="254973" cy="214505"/>
          </a:xfrm>
          <a:prstGeom prst="rect">
            <a:avLst/>
          </a:prstGeom>
        </p:spPr>
      </p:pic>
      <p:pic>
        <p:nvPicPr>
          <p:cNvPr id="33" name="trim.ABB03DE4-7825-4544-95E3-EE1F4E067211.MOV">
            <a:hlinkClick r:id="" action="ppaction://media"/>
            <a:extLst>
              <a:ext uri="{FF2B5EF4-FFF2-40B4-BE49-F238E27FC236}">
                <a16:creationId xmlns:a16="http://schemas.microsoft.com/office/drawing/2014/main" id="{8BD1118A-0C86-B0E4-5301-804FC6C318AB}"/>
              </a:ext>
            </a:extLst>
          </p:cNvPr>
          <p:cNvPicPr>
            <a:picLocks noChangeAspect="1"/>
          </p:cNvPicPr>
          <p:nvPr>
            <a:vide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41"/>
          <a:stretch>
            <a:fillRect/>
          </a:stretch>
        </p:blipFill>
        <p:spPr>
          <a:xfrm>
            <a:off x="824634" y="5051619"/>
            <a:ext cx="275372" cy="221817"/>
          </a:xfrm>
          <a:prstGeom prst="rect">
            <a:avLst/>
          </a:prstGeom>
        </p:spPr>
      </p:pic>
      <p:pic>
        <p:nvPicPr>
          <p:cNvPr id="34" name="trim.47340126-5035-4D36-B60F-FF6D951F18DA.MOV">
            <a:hlinkClick r:id="" action="ppaction://media"/>
            <a:extLst>
              <a:ext uri="{FF2B5EF4-FFF2-40B4-BE49-F238E27FC236}">
                <a16:creationId xmlns:a16="http://schemas.microsoft.com/office/drawing/2014/main" id="{164C48F2-51E6-A9B5-3812-83830A4E3C8C}"/>
              </a:ext>
            </a:extLst>
          </p:cNvPr>
          <p:cNvPicPr>
            <a:picLocks noChangeAspect="1"/>
          </p:cNvPicPr>
          <p:nvPr>
            <a:vide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42"/>
          <a:stretch>
            <a:fillRect/>
          </a:stretch>
        </p:blipFill>
        <p:spPr>
          <a:xfrm>
            <a:off x="834356" y="5325039"/>
            <a:ext cx="264451" cy="214259"/>
          </a:xfrm>
          <a:prstGeom prst="rect">
            <a:avLst/>
          </a:prstGeom>
        </p:spPr>
      </p:pic>
      <p:pic>
        <p:nvPicPr>
          <p:cNvPr id="35" name="trim.5A85F183-126F-45EC-A694-D1790DA46AF6.MOV">
            <a:hlinkClick r:id="" action="ppaction://media"/>
            <a:extLst>
              <a:ext uri="{FF2B5EF4-FFF2-40B4-BE49-F238E27FC236}">
                <a16:creationId xmlns:a16="http://schemas.microsoft.com/office/drawing/2014/main" id="{E8511CCD-BAAD-20F4-9037-E217D14CF4BF}"/>
              </a:ext>
            </a:extLst>
          </p:cNvPr>
          <p:cNvPicPr>
            <a:picLocks noChangeAspect="1"/>
          </p:cNvPicPr>
          <p:nvPr>
            <a:vide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43"/>
          <a:stretch>
            <a:fillRect/>
          </a:stretch>
        </p:blipFill>
        <p:spPr>
          <a:xfrm>
            <a:off x="834356" y="5577008"/>
            <a:ext cx="276141" cy="230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52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1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59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4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65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0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1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7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8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>
                <p:cTn id="83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88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>
                <p:cTn id="89" fill="hold" display="0">
                  <p:stCondLst>
                    <p:cond delay="indefinite"/>
                  </p:stCondLst>
                </p:cTn>
                <p:tgtEl>
                  <p:spTgt spid="21"/>
                </p:tgtEl>
              </p:cMediaNode>
            </p:video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94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video>
              <p:cMediaNode>
                <p:cTn id="95" fill="hold" display="0">
                  <p:stCondLst>
                    <p:cond delay="indefinite"/>
                  </p:stCondLst>
                </p:cTn>
                <p:tgtEl>
                  <p:spTgt spid="22"/>
                </p:tgtEl>
              </p:cMediaNode>
            </p:video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00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video>
              <p:cMediaNode>
                <p:cTn id="101" fill="hold" display="0">
                  <p:stCondLst>
                    <p:cond delay="indefinite"/>
                  </p:stCondLst>
                </p:cTn>
                <p:tgtEl>
                  <p:spTgt spid="24"/>
                </p:tgtEl>
              </p:cMediaNode>
            </p:video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06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video>
              <p:cMediaNode>
                <p:cTn id="107" fill="hold" display="0">
                  <p:stCondLst>
                    <p:cond delay="indefinite"/>
                  </p:stCondLst>
                </p:cTn>
                <p:tgtEl>
                  <p:spTgt spid="27"/>
                </p:tgtEl>
              </p:cMediaNode>
            </p:video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2" dur="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video>
              <p:cMediaNode>
                <p:cTn id="113" fill="hold" display="0">
                  <p:stCondLst>
                    <p:cond delay="indefinite"/>
                  </p:stCondLst>
                </p:cTn>
                <p:tgtEl>
                  <p:spTgt spid="30"/>
                </p:tgtEl>
              </p:cMediaNode>
            </p:video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8" dur="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video>
              <p:cMediaNode>
                <p:cTn id="119" fill="hold" display="0">
                  <p:stCondLst>
                    <p:cond delay="indefinite"/>
                  </p:stCondLst>
                </p:cTn>
                <p:tgtEl>
                  <p:spTgt spid="32"/>
                </p:tgtEl>
              </p:cMediaNode>
            </p:video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4" dur="1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video>
              <p:cMediaNode>
                <p:cTn id="125" fill="hold" display="0">
                  <p:stCondLst>
                    <p:cond delay="indefinite"/>
                  </p:stCondLst>
                </p:cTn>
                <p:tgtEl>
                  <p:spTgt spid="33"/>
                </p:tgtEl>
              </p:cMediaNode>
            </p:video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0" dur="1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video>
              <p:cMediaNode>
                <p:cTn id="131" fill="hold" display="0">
                  <p:stCondLst>
                    <p:cond delay="indefinite"/>
                  </p:stCondLst>
                </p:cTn>
                <p:tgtEl>
                  <p:spTgt spid="34"/>
                </p:tgtEl>
              </p:cMediaNode>
            </p:video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6" dur="1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video>
              <p:cMediaNode>
                <p:cTn id="137" fill="hold" display="0">
                  <p:stCondLst>
                    <p:cond delay="indefinite"/>
                  </p:stCondLst>
                </p:cTn>
                <p:tgtEl>
                  <p:spTgt spid="35"/>
                </p:tgtEl>
              </p:cMediaNode>
            </p:video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2" dur="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78A70CBC-5507-6BC3-2109-B8B7CFACD17D}"/>
              </a:ext>
            </a:extLst>
          </p:cNvPr>
          <p:cNvSpPr/>
          <p:nvPr/>
        </p:nvSpPr>
        <p:spPr>
          <a:xfrm>
            <a:off x="3987970" y="2314258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8048CA2-C49A-0E5A-DD2D-2ACC912711B5}"/>
              </a:ext>
            </a:extLst>
          </p:cNvPr>
          <p:cNvSpPr/>
          <p:nvPr/>
        </p:nvSpPr>
        <p:spPr>
          <a:xfrm>
            <a:off x="1197970" y="2314625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AD3BFC4-C3D9-25EC-FF56-04A7998D7114}"/>
              </a:ext>
            </a:extLst>
          </p:cNvPr>
          <p:cNvSpPr/>
          <p:nvPr/>
        </p:nvSpPr>
        <p:spPr>
          <a:xfrm>
            <a:off x="3987970" y="2583799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819DEAA-7DA6-2631-9029-F7D6E436FA9D}"/>
              </a:ext>
            </a:extLst>
          </p:cNvPr>
          <p:cNvSpPr/>
          <p:nvPr/>
        </p:nvSpPr>
        <p:spPr>
          <a:xfrm>
            <a:off x="1197970" y="2582241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35C659D-9A8F-2661-61C2-ED0FE31046D2}"/>
              </a:ext>
            </a:extLst>
          </p:cNvPr>
          <p:cNvSpPr/>
          <p:nvPr/>
        </p:nvSpPr>
        <p:spPr>
          <a:xfrm>
            <a:off x="3987970" y="2855593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white 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D363255-A714-1240-64A7-D3046FCD5167}"/>
              </a:ext>
            </a:extLst>
          </p:cNvPr>
          <p:cNvSpPr/>
          <p:nvPr/>
        </p:nvSpPr>
        <p:spPr>
          <a:xfrm>
            <a:off x="1197970" y="2855960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weiß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255C69B-54FA-BCC6-9BAD-966BE9F260A2}"/>
              </a:ext>
            </a:extLst>
          </p:cNvPr>
          <p:cNvSpPr/>
          <p:nvPr/>
        </p:nvSpPr>
        <p:spPr>
          <a:xfrm>
            <a:off x="3987970" y="3138985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black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E9725A5-D9D3-606F-66C3-7BAA06A6A0B3}"/>
              </a:ext>
            </a:extLst>
          </p:cNvPr>
          <p:cNvSpPr/>
          <p:nvPr/>
        </p:nvSpPr>
        <p:spPr>
          <a:xfrm>
            <a:off x="1197970" y="3139352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schwarz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8DEB2AB-787C-36F3-D6DD-56C378BEDAD8}"/>
              </a:ext>
            </a:extLst>
          </p:cNvPr>
          <p:cNvSpPr/>
          <p:nvPr/>
        </p:nvSpPr>
        <p:spPr>
          <a:xfrm>
            <a:off x="3987970" y="3414094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jeans 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CD7490D-F2EC-7B78-6846-FC416480B3A4}"/>
              </a:ext>
            </a:extLst>
          </p:cNvPr>
          <p:cNvSpPr/>
          <p:nvPr/>
        </p:nvSpPr>
        <p:spPr>
          <a:xfrm>
            <a:off x="1197970" y="3414461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Jeans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A35BBF2-6B9A-88BA-3C53-8725DE784F00}"/>
              </a:ext>
            </a:extLst>
          </p:cNvPr>
          <p:cNvSpPr/>
          <p:nvPr/>
        </p:nvSpPr>
        <p:spPr>
          <a:xfrm>
            <a:off x="3987970" y="3690286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trousers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80E7320-F6DB-B3D0-95A7-F42ACFDD1FE4}"/>
              </a:ext>
            </a:extLst>
          </p:cNvPr>
          <p:cNvSpPr/>
          <p:nvPr/>
        </p:nvSpPr>
        <p:spPr>
          <a:xfrm>
            <a:off x="1197970" y="3690653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Hose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B7285B1-0034-FD5F-F2FE-FBAA7FDA0AA8}"/>
              </a:ext>
            </a:extLst>
          </p:cNvPr>
          <p:cNvSpPr/>
          <p:nvPr/>
        </p:nvSpPr>
        <p:spPr>
          <a:xfrm>
            <a:off x="3987970" y="3962629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jacket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6129BDF-5CB0-D0F8-6B23-28C389EB5CAF}"/>
              </a:ext>
            </a:extLst>
          </p:cNvPr>
          <p:cNvSpPr/>
          <p:nvPr/>
        </p:nvSpPr>
        <p:spPr>
          <a:xfrm>
            <a:off x="1197970" y="3962996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Jacke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419A52F-F8A7-3DB7-17ED-6AA94993AB49}"/>
              </a:ext>
            </a:extLst>
          </p:cNvPr>
          <p:cNvSpPr/>
          <p:nvPr/>
        </p:nvSpPr>
        <p:spPr>
          <a:xfrm>
            <a:off x="3987970" y="4246021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dress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F8A06DC-2D61-0346-B390-9A57669ADBB3}"/>
              </a:ext>
            </a:extLst>
          </p:cNvPr>
          <p:cNvSpPr/>
          <p:nvPr/>
        </p:nvSpPr>
        <p:spPr>
          <a:xfrm>
            <a:off x="1197970" y="4246388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Kleid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BE1CC516-65E6-64AF-DBBD-3A4E70CC9302}"/>
              </a:ext>
            </a:extLst>
          </p:cNvPr>
          <p:cNvSpPr/>
          <p:nvPr/>
        </p:nvSpPr>
        <p:spPr>
          <a:xfrm>
            <a:off x="3987968" y="4520155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skirt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ED68417-BB56-C731-D98C-D415C14CA1EE}"/>
              </a:ext>
            </a:extLst>
          </p:cNvPr>
          <p:cNvSpPr/>
          <p:nvPr/>
        </p:nvSpPr>
        <p:spPr>
          <a:xfrm>
            <a:off x="1197969" y="4525265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Rock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25F2C7-2C1D-D462-7653-E08623C5CEF0}"/>
              </a:ext>
            </a:extLst>
          </p:cNvPr>
          <p:cNvSpPr txBox="1"/>
          <p:nvPr/>
        </p:nvSpPr>
        <p:spPr>
          <a:xfrm>
            <a:off x="1298395" y="2217224"/>
            <a:ext cx="5580993" cy="609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1100" b="1" kern="0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bunt                     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         multi-coloured</a:t>
            </a:r>
            <a:r>
              <a:rPr lang="en-GB" sz="1100" b="1" kern="0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        </a:t>
            </a:r>
            <a:r>
              <a:rPr lang="en-GB" sz="1200" b="1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GB" sz="1200" b="1" kern="0" dirty="0">
                <a:solidFill>
                  <a:srgbClr val="37410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braun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GB" sz="12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               brown</a:t>
            </a:r>
            <a:endParaRPr lang="de-DE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349D80A-3209-172A-6CF5-74BE4D881F70}"/>
              </a:ext>
            </a:extLst>
          </p:cNvPr>
          <p:cNvSpPr/>
          <p:nvPr/>
        </p:nvSpPr>
        <p:spPr>
          <a:xfrm>
            <a:off x="1197969" y="2037566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rot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71665FB-E3A8-A969-AB4B-A77E2AC81DCB}"/>
              </a:ext>
            </a:extLst>
          </p:cNvPr>
          <p:cNvSpPr/>
          <p:nvPr/>
        </p:nvSpPr>
        <p:spPr>
          <a:xfrm>
            <a:off x="3986818" y="2039783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red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8672973-D539-1E6D-EBBB-CB8E9FFAD0FC}"/>
              </a:ext>
            </a:extLst>
          </p:cNvPr>
          <p:cNvSpPr/>
          <p:nvPr/>
        </p:nvSpPr>
        <p:spPr>
          <a:xfrm>
            <a:off x="1197969" y="5081000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Bluse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6091AD7-DD76-4A2D-0A0E-B9DDEE4AB37E}"/>
              </a:ext>
            </a:extLst>
          </p:cNvPr>
          <p:cNvSpPr/>
          <p:nvPr/>
        </p:nvSpPr>
        <p:spPr>
          <a:xfrm>
            <a:off x="1197969" y="4803920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Schuh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0F0FCD9-AFF6-2AAB-CEB2-9DE4C04DB8E4}"/>
              </a:ext>
            </a:extLst>
          </p:cNvPr>
          <p:cNvSpPr/>
          <p:nvPr/>
        </p:nvSpPr>
        <p:spPr>
          <a:xfrm>
            <a:off x="3986817" y="4799297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shoe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CDCC05B-C310-CCD4-91C3-9BE9AF8B5BC7}"/>
              </a:ext>
            </a:extLst>
          </p:cNvPr>
          <p:cNvSpPr/>
          <p:nvPr/>
        </p:nvSpPr>
        <p:spPr>
          <a:xfrm>
            <a:off x="3986817" y="5068690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blouse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trim.233AA749-3991-4BD8-8A6C-C987FB3845B0.MOV">
            <a:hlinkClick r:id="" action="ppaction://media"/>
            <a:extLst>
              <a:ext uri="{FF2B5EF4-FFF2-40B4-BE49-F238E27FC236}">
                <a16:creationId xmlns:a16="http://schemas.microsoft.com/office/drawing/2014/main" id="{E33B0954-8E4F-9847-BE82-BF7AB6F0391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872700" y="2037565"/>
            <a:ext cx="282537" cy="211903"/>
          </a:xfrm>
          <a:prstGeom prst="rect">
            <a:avLst/>
          </a:prstGeom>
        </p:spPr>
      </p:pic>
      <p:pic>
        <p:nvPicPr>
          <p:cNvPr id="3" name="trim.C15F9513-3B72-474F-8971-BD4CB277A642.MOV">
            <a:hlinkClick r:id="" action="ppaction://media"/>
            <a:extLst>
              <a:ext uri="{FF2B5EF4-FFF2-40B4-BE49-F238E27FC236}">
                <a16:creationId xmlns:a16="http://schemas.microsoft.com/office/drawing/2014/main" id="{BB63A782-25BD-A9C3-FB34-945FF9C7C52B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882214" y="2305601"/>
            <a:ext cx="270518" cy="211902"/>
          </a:xfrm>
          <a:prstGeom prst="rect">
            <a:avLst/>
          </a:prstGeom>
        </p:spPr>
      </p:pic>
      <p:pic>
        <p:nvPicPr>
          <p:cNvPr id="5" name="trim.788853DD-14B8-4448-A61F-A67EBADFA0C6.MOV">
            <a:hlinkClick r:id="" action="ppaction://media"/>
            <a:extLst>
              <a:ext uri="{FF2B5EF4-FFF2-40B4-BE49-F238E27FC236}">
                <a16:creationId xmlns:a16="http://schemas.microsoft.com/office/drawing/2014/main" id="{917429C8-A262-9E4C-1779-D4930923F58D}"/>
              </a:ext>
            </a:extLst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894051" y="2573636"/>
            <a:ext cx="254935" cy="214933"/>
          </a:xfrm>
          <a:prstGeom prst="rect">
            <a:avLst/>
          </a:prstGeom>
        </p:spPr>
      </p:pic>
      <p:pic>
        <p:nvPicPr>
          <p:cNvPr id="7" name="trim.8408C00F-EF85-4396-8AA3-44CF4E19408C.MOV">
            <a:hlinkClick r:id="" action="ppaction://media"/>
            <a:extLst>
              <a:ext uri="{FF2B5EF4-FFF2-40B4-BE49-F238E27FC236}">
                <a16:creationId xmlns:a16="http://schemas.microsoft.com/office/drawing/2014/main" id="{77FFFAF4-9F8B-B629-CCB9-E9DA0AC7A797}"/>
              </a:ext>
            </a:extLst>
          </p:cNvPr>
          <p:cNvPicPr>
            <a:picLocks noChangeAspect="1"/>
          </p:cNvPicPr>
          <p:nvPr>
            <a:vide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870168" y="2855593"/>
            <a:ext cx="278818" cy="215820"/>
          </a:xfrm>
          <a:prstGeom prst="rect">
            <a:avLst/>
          </a:prstGeom>
        </p:spPr>
      </p:pic>
      <p:pic>
        <p:nvPicPr>
          <p:cNvPr id="9" name="trim.AAA9B38C-8184-4367-BA0B-EF13C21FE468.MOV">
            <a:hlinkClick r:id="" action="ppaction://media"/>
            <a:extLst>
              <a:ext uri="{FF2B5EF4-FFF2-40B4-BE49-F238E27FC236}">
                <a16:creationId xmlns:a16="http://schemas.microsoft.com/office/drawing/2014/main" id="{245A616E-0A75-4E2A-4F7F-F618F40F9054}"/>
              </a:ext>
            </a:extLst>
          </p:cNvPr>
          <p:cNvPicPr>
            <a:picLocks noChangeAspect="1"/>
          </p:cNvPicPr>
          <p:nvPr>
            <a:vide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870168" y="3123628"/>
            <a:ext cx="278448" cy="237585"/>
          </a:xfrm>
          <a:prstGeom prst="rect">
            <a:avLst/>
          </a:prstGeom>
        </p:spPr>
      </p:pic>
      <p:pic>
        <p:nvPicPr>
          <p:cNvPr id="11" name="trim.87AE8C3D-8B63-42B3-96F0-BBAF81776CBF.MOV">
            <a:hlinkClick r:id="" action="ppaction://media"/>
            <a:extLst>
              <a:ext uri="{FF2B5EF4-FFF2-40B4-BE49-F238E27FC236}">
                <a16:creationId xmlns:a16="http://schemas.microsoft.com/office/drawing/2014/main" id="{DE6B9C6B-E063-E5F9-6CB4-CB2A233A5B55}"/>
              </a:ext>
            </a:extLst>
          </p:cNvPr>
          <p:cNvPicPr>
            <a:picLocks noChangeAspect="1"/>
          </p:cNvPicPr>
          <p:nvPr>
            <a:vide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888675" y="3404893"/>
            <a:ext cx="257596" cy="221103"/>
          </a:xfrm>
          <a:prstGeom prst="rect">
            <a:avLst/>
          </a:prstGeom>
        </p:spPr>
      </p:pic>
      <p:pic>
        <p:nvPicPr>
          <p:cNvPr id="13" name="trim.F220605E-B21C-4F80-A6A1-4A50A311ABD4.MOV">
            <a:hlinkClick r:id="" action="ppaction://media"/>
            <a:extLst>
              <a:ext uri="{FF2B5EF4-FFF2-40B4-BE49-F238E27FC236}">
                <a16:creationId xmlns:a16="http://schemas.microsoft.com/office/drawing/2014/main" id="{7CA8B05C-FC20-7FE0-A77A-31BF9F7820F1}"/>
              </a:ext>
            </a:extLst>
          </p:cNvPr>
          <p:cNvPicPr>
            <a:picLocks noChangeAspect="1"/>
          </p:cNvPicPr>
          <p:nvPr>
            <a:vide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867071" y="3690286"/>
            <a:ext cx="279200" cy="211902"/>
          </a:xfrm>
          <a:prstGeom prst="rect">
            <a:avLst/>
          </a:prstGeom>
        </p:spPr>
      </p:pic>
      <p:pic>
        <p:nvPicPr>
          <p:cNvPr id="14" name="trim.89ADE1B5-2648-42D7-BCDC-549B5B90D9F9.MOV">
            <a:hlinkClick r:id="" action="ppaction://media"/>
            <a:extLst>
              <a:ext uri="{FF2B5EF4-FFF2-40B4-BE49-F238E27FC236}">
                <a16:creationId xmlns:a16="http://schemas.microsoft.com/office/drawing/2014/main" id="{7B9A8EE7-B273-859E-3EEA-B88A619ACE5A}"/>
              </a:ext>
            </a:extLst>
          </p:cNvPr>
          <p:cNvPicPr>
            <a:picLocks noChangeAspect="1"/>
          </p:cNvPicPr>
          <p:nvPr>
            <a:vide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867071" y="3955069"/>
            <a:ext cx="279200" cy="236917"/>
          </a:xfrm>
          <a:prstGeom prst="rect">
            <a:avLst/>
          </a:prstGeom>
        </p:spPr>
      </p:pic>
      <p:pic>
        <p:nvPicPr>
          <p:cNvPr id="16" name="trim.9A7A9A10-27F3-4CE0-8551-ECF4EC1A1B99.MOV">
            <a:hlinkClick r:id="" action="ppaction://media"/>
            <a:extLst>
              <a:ext uri="{FF2B5EF4-FFF2-40B4-BE49-F238E27FC236}">
                <a16:creationId xmlns:a16="http://schemas.microsoft.com/office/drawing/2014/main" id="{D7534D0B-A866-D7F3-8D66-062A888D793C}"/>
              </a:ext>
            </a:extLst>
          </p:cNvPr>
          <p:cNvPicPr>
            <a:picLocks noChangeAspect="1"/>
          </p:cNvPicPr>
          <p:nvPr>
            <a:vide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869364" y="4229387"/>
            <a:ext cx="274614" cy="212833"/>
          </a:xfrm>
          <a:prstGeom prst="rect">
            <a:avLst/>
          </a:prstGeom>
        </p:spPr>
      </p:pic>
      <p:pic>
        <p:nvPicPr>
          <p:cNvPr id="18" name="trim.DD615EE7-3974-4960-A89B-A25D79BDF22F.MOV">
            <a:hlinkClick r:id="" action="ppaction://media"/>
            <a:extLst>
              <a:ext uri="{FF2B5EF4-FFF2-40B4-BE49-F238E27FC236}">
                <a16:creationId xmlns:a16="http://schemas.microsoft.com/office/drawing/2014/main" id="{F94D9D4B-9E65-FABA-FF16-B7A52A671544}"/>
              </a:ext>
            </a:extLst>
          </p:cNvPr>
          <p:cNvPicPr>
            <a:picLocks noChangeAspect="1"/>
          </p:cNvPicPr>
          <p:nvPr>
            <a:vide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35"/>
          <a:stretch>
            <a:fillRect/>
          </a:stretch>
        </p:blipFill>
        <p:spPr>
          <a:xfrm>
            <a:off x="866269" y="4520155"/>
            <a:ext cx="277709" cy="219605"/>
          </a:xfrm>
          <a:prstGeom prst="rect">
            <a:avLst/>
          </a:prstGeom>
        </p:spPr>
      </p:pic>
      <p:pic>
        <p:nvPicPr>
          <p:cNvPr id="21" name="trim.6C25226E-0856-42A5-A5F1-ED3D84B13AC2.MOV">
            <a:hlinkClick r:id="" action="ppaction://media"/>
            <a:extLst>
              <a:ext uri="{FF2B5EF4-FFF2-40B4-BE49-F238E27FC236}">
                <a16:creationId xmlns:a16="http://schemas.microsoft.com/office/drawing/2014/main" id="{EB1AB4B4-3A6A-BBB2-E443-F4FDAB6C1C45}"/>
              </a:ext>
            </a:extLst>
          </p:cNvPr>
          <p:cNvPicPr>
            <a:picLocks noChangeAspect="1"/>
          </p:cNvPicPr>
          <p:nvPr>
            <a:vide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872700" y="4784938"/>
            <a:ext cx="283455" cy="233777"/>
          </a:xfrm>
          <a:prstGeom prst="rect">
            <a:avLst/>
          </a:prstGeom>
        </p:spPr>
      </p:pic>
      <p:pic>
        <p:nvPicPr>
          <p:cNvPr id="22" name="trim.A5C99DFB-4708-4254-802A-04AF72541EF4.MOV">
            <a:hlinkClick r:id="" action="ppaction://media"/>
            <a:extLst>
              <a:ext uri="{FF2B5EF4-FFF2-40B4-BE49-F238E27FC236}">
                <a16:creationId xmlns:a16="http://schemas.microsoft.com/office/drawing/2014/main" id="{966E67F8-3520-6F98-AF5C-9D1CBB3628FE}"/>
              </a:ext>
            </a:extLst>
          </p:cNvPr>
          <p:cNvPicPr>
            <a:picLocks noChangeAspect="1"/>
          </p:cNvPicPr>
          <p:nvPr>
            <a:vide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37"/>
          <a:stretch>
            <a:fillRect/>
          </a:stretch>
        </p:blipFill>
        <p:spPr>
          <a:xfrm>
            <a:off x="880522" y="5057141"/>
            <a:ext cx="263456" cy="21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682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51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5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63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8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69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4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5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80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81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8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>
                <p:cTn id="87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92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>
                <p:cTn id="93" fill="hold" display="0">
                  <p:stCondLst>
                    <p:cond delay="indefinite"/>
                  </p:stCondLst>
                </p:cTn>
                <p:tgtEl>
                  <p:spTgt spid="14"/>
                </p:tgtEl>
              </p:cMediaNode>
            </p:video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98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video>
              <p:cMediaNode>
                <p:cTn id="99" fill="hold" display="0">
                  <p:stCondLst>
                    <p:cond delay="indefinite"/>
                  </p:stCondLst>
                </p:cTn>
                <p:tgtEl>
                  <p:spTgt spid="16"/>
                </p:tgtEl>
              </p:cMediaNode>
            </p:video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04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video>
              <p:cMediaNode>
                <p:cTn id="105" fill="hold" display="0">
                  <p:stCondLst>
                    <p:cond delay="indefinite"/>
                  </p:stCondLst>
                </p:cTn>
                <p:tgtEl>
                  <p:spTgt spid="18"/>
                </p:tgtEl>
              </p:cMediaNode>
            </p:video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0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video>
              <p:cMediaNode>
                <p:cTn id="111" fill="hold" display="0">
                  <p:stCondLst>
                    <p:cond delay="indefinite"/>
                  </p:stCondLst>
                </p:cTn>
                <p:tgtEl>
                  <p:spTgt spid="21"/>
                </p:tgtEl>
              </p:cMediaNode>
            </p:video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6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video>
              <p:cMediaNode>
                <p:cTn id="117" fill="hold" display="0">
                  <p:stCondLst>
                    <p:cond delay="indefinite"/>
                  </p:stCondLst>
                </p:cTn>
                <p:tgtEl>
                  <p:spTgt spid="22"/>
                </p:tgtEl>
              </p:cMediaNode>
            </p:video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2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2717251761681439B8CC535AA645ECA" ma:contentTypeVersion="18" ma:contentTypeDescription="Ein neues Dokument erstellen." ma:contentTypeScope="" ma:versionID="df27b6e7d426394393deb153ff0b9929">
  <xsd:schema xmlns:xsd="http://www.w3.org/2001/XMLSchema" xmlns:xs="http://www.w3.org/2001/XMLSchema" xmlns:p="http://schemas.microsoft.com/office/2006/metadata/properties" xmlns:ns2="bce36f76-1425-44fc-8d95-2e2d1e5a31ca" xmlns:ns3="aa85bb9c-8b48-4336-8f45-17e136e33354" targetNamespace="http://schemas.microsoft.com/office/2006/metadata/properties" ma:root="true" ma:fieldsID="33530bc6ef9208a0ff73db16eb68628c" ns2:_="" ns3:_="">
    <xsd:import namespace="bce36f76-1425-44fc-8d95-2e2d1e5a31ca"/>
    <xsd:import namespace="aa85bb9c-8b48-4336-8f45-17e136e3335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e36f76-1425-44fc-8d95-2e2d1e5a31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markierungen" ma:readOnly="false" ma:fieldId="{5cf76f15-5ced-4ddc-b409-7134ff3c332f}" ma:taxonomyMulti="true" ma:sspId="a98d083d-d29e-4d2c-90d9-9b78849702f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85bb9c-8b48-4336-8f45-17e136e33354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0e37759-1d8d-4ff4-8d86-113f91690707}" ma:internalName="TaxCatchAll" ma:showField="CatchAllData" ma:web="aa85bb9c-8b48-4336-8f45-17e136e3335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ce36f76-1425-44fc-8d95-2e2d1e5a31ca">
      <Terms xmlns="http://schemas.microsoft.com/office/infopath/2007/PartnerControls"/>
    </lcf76f155ced4ddcb4097134ff3c332f>
    <TaxCatchAll xmlns="aa85bb9c-8b48-4336-8f45-17e136e33354" xsi:nil="true"/>
  </documentManagement>
</p:properties>
</file>

<file path=customXml/itemProps1.xml><?xml version="1.0" encoding="utf-8"?>
<ds:datastoreItem xmlns:ds="http://schemas.openxmlformats.org/officeDocument/2006/customXml" ds:itemID="{F8A0E51F-495F-4B74-A393-1EE59FFE5713}"/>
</file>

<file path=customXml/itemProps2.xml><?xml version="1.0" encoding="utf-8"?>
<ds:datastoreItem xmlns:ds="http://schemas.openxmlformats.org/officeDocument/2006/customXml" ds:itemID="{37A43689-E8FB-4F1F-8589-32314EA9C427}"/>
</file>

<file path=customXml/itemProps3.xml><?xml version="1.0" encoding="utf-8"?>
<ds:datastoreItem xmlns:ds="http://schemas.openxmlformats.org/officeDocument/2006/customXml" ds:itemID="{74E5527A-A0D0-47B0-B10C-EFFE11A6CF9D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110</TotalTime>
  <Words>25</Words>
  <Application>Microsoft Office PowerPoint</Application>
  <PresentationFormat>A4 Paper (210x297 mm)</PresentationFormat>
  <Paragraphs>4</Paragraphs>
  <Slides>3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Géza G Schenk</dc:creator>
  <cp:lastModifiedBy>Pipperger, Philip</cp:lastModifiedBy>
  <cp:revision>22</cp:revision>
  <dcterms:created xsi:type="dcterms:W3CDTF">2024-08-27T16:27:59Z</dcterms:created>
  <dcterms:modified xsi:type="dcterms:W3CDTF">2024-10-24T09:59:21Z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0x01010042717251761681439B8CC535AA645ECA</vt:lpwstr>
  </property>
</Properties>
</file>