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52" d="100"/>
          <a:sy n="152" d="100"/>
        </p:scale>
        <p:origin x="42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4.png"/><Relationship Id="rId3" Type="http://schemas.microsoft.com/office/2007/relationships/media" Target="../media/media2.MOV"/><Relationship Id="rId21" Type="http://schemas.microsoft.com/office/2007/relationships/media" Target="../media/media11.MOV"/><Relationship Id="rId34" Type="http://schemas.openxmlformats.org/officeDocument/2006/relationships/image" Target="../media/image12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7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6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8" Type="http://schemas.openxmlformats.org/officeDocument/2006/relationships/video" Target="../media/media4.MOV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8.MOV"/><Relationship Id="rId18" Type="http://schemas.openxmlformats.org/officeDocument/2006/relationships/video" Target="../media/media20.MOV"/><Relationship Id="rId26" Type="http://schemas.openxmlformats.org/officeDocument/2006/relationships/video" Target="../media/media24.MOV"/><Relationship Id="rId39" Type="http://schemas.openxmlformats.org/officeDocument/2006/relationships/image" Target="../media/image22.png"/><Relationship Id="rId21" Type="http://schemas.microsoft.com/office/2007/relationships/media" Target="../media/media22.MOV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microsoft.com/office/2007/relationships/media" Target="../media/media15.MOV"/><Relationship Id="rId2" Type="http://schemas.openxmlformats.org/officeDocument/2006/relationships/video" Target="../media/media12.MOV"/><Relationship Id="rId16" Type="http://schemas.openxmlformats.org/officeDocument/2006/relationships/video" Target="../media/media19.MOV"/><Relationship Id="rId20" Type="http://schemas.openxmlformats.org/officeDocument/2006/relationships/video" Target="../media/media21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4.png"/><Relationship Id="rId1" Type="http://schemas.microsoft.com/office/2007/relationships/media" Target="../media/media12.MOV"/><Relationship Id="rId6" Type="http://schemas.openxmlformats.org/officeDocument/2006/relationships/video" Target="../media/media14.MOV"/><Relationship Id="rId11" Type="http://schemas.microsoft.com/office/2007/relationships/media" Target="../media/media17.MOV"/><Relationship Id="rId24" Type="http://schemas.openxmlformats.org/officeDocument/2006/relationships/video" Target="../media/media23.MOV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microsoft.com/office/2007/relationships/media" Target="../media/media14.MOV"/><Relationship Id="rId15" Type="http://schemas.microsoft.com/office/2007/relationships/media" Target="../media/media19.MOV"/><Relationship Id="rId23" Type="http://schemas.microsoft.com/office/2007/relationships/media" Target="../media/media23.MOV"/><Relationship Id="rId28" Type="http://schemas.openxmlformats.org/officeDocument/2006/relationships/video" Target="../media/media25.MOV"/><Relationship Id="rId36" Type="http://schemas.openxmlformats.org/officeDocument/2006/relationships/image" Target="../media/image19.png"/><Relationship Id="rId10" Type="http://schemas.openxmlformats.org/officeDocument/2006/relationships/video" Target="../media/media16.MOV"/><Relationship Id="rId19" Type="http://schemas.microsoft.com/office/2007/relationships/media" Target="../media/media21.MOV"/><Relationship Id="rId31" Type="http://schemas.openxmlformats.org/officeDocument/2006/relationships/image" Target="../media/image14.png"/><Relationship Id="rId4" Type="http://schemas.openxmlformats.org/officeDocument/2006/relationships/video" Target="../media/media13.MOV"/><Relationship Id="rId9" Type="http://schemas.microsoft.com/office/2007/relationships/media" Target="../media/media16.MOV"/><Relationship Id="rId14" Type="http://schemas.openxmlformats.org/officeDocument/2006/relationships/video" Target="../media/media18.MOV"/><Relationship Id="rId22" Type="http://schemas.openxmlformats.org/officeDocument/2006/relationships/video" Target="../media/media22.MOV"/><Relationship Id="rId27" Type="http://schemas.microsoft.com/office/2007/relationships/media" Target="../media/media25.MOV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video" Target="../media/media15.MOV"/><Relationship Id="rId3" Type="http://schemas.microsoft.com/office/2007/relationships/media" Target="../media/media13.MOV"/><Relationship Id="rId12" Type="http://schemas.openxmlformats.org/officeDocument/2006/relationships/video" Target="../media/media17.MOV"/><Relationship Id="rId17" Type="http://schemas.microsoft.com/office/2007/relationships/media" Target="../media/media20.MOV"/><Relationship Id="rId25" Type="http://schemas.microsoft.com/office/2007/relationships/media" Target="../media/media24.MOV"/><Relationship Id="rId33" Type="http://schemas.openxmlformats.org/officeDocument/2006/relationships/image" Target="../media/image16.png"/><Relationship Id="rId3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grandma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Oma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grandpa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Schwester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brother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Bruder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aunt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Tante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cousin(male)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Cousin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die Mutter                    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mother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Vater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en-GB" sz="12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father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55B87-1BF4-81D1-CACF-FE38FBCBFE1C}"/>
              </a:ext>
            </a:extLst>
          </p:cNvPr>
          <p:cNvSpPr/>
          <p:nvPr/>
        </p:nvSpPr>
        <p:spPr>
          <a:xfrm>
            <a:off x="1197968" y="479924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Cousine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97CFCA-3FCE-A118-F5D7-A4F0126B1947}"/>
              </a:ext>
            </a:extLst>
          </p:cNvPr>
          <p:cNvSpPr/>
          <p:nvPr/>
        </p:nvSpPr>
        <p:spPr>
          <a:xfrm>
            <a:off x="3987968" y="479924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cousin(female)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7F7F61-46A5-2708-5D77-58D6542CA982}"/>
              </a:ext>
            </a:extLst>
          </p:cNvPr>
          <p:cNvSpPr/>
          <p:nvPr/>
        </p:nvSpPr>
        <p:spPr>
          <a:xfrm>
            <a:off x="1197968" y="507069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Großeltern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433E76-3712-A421-5341-77F7032EAF6A}"/>
              </a:ext>
            </a:extLst>
          </p:cNvPr>
          <p:cNvSpPr/>
          <p:nvPr/>
        </p:nvSpPr>
        <p:spPr>
          <a:xfrm>
            <a:off x="3987967" y="507620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grandparents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trim.5E06BDCB-3F67-4436-A829-605D01BB111E.MOV">
            <a:hlinkClick r:id="" action="ppaction://media"/>
            <a:extLst>
              <a:ext uri="{FF2B5EF4-FFF2-40B4-BE49-F238E27FC236}">
                <a16:creationId xmlns:a16="http://schemas.microsoft.com/office/drawing/2014/main" id="{36F83A10-43E0-E3C8-F64B-8C7A71031F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3853" y="2309827"/>
            <a:ext cx="267282" cy="211903"/>
          </a:xfrm>
          <a:prstGeom prst="rect">
            <a:avLst/>
          </a:prstGeom>
        </p:spPr>
      </p:pic>
      <p:pic>
        <p:nvPicPr>
          <p:cNvPr id="27" name="trim.F50F6097-B52F-4CB7-B84F-198A4915F2F0.MOV">
            <a:hlinkClick r:id="" action="ppaction://media"/>
            <a:extLst>
              <a:ext uri="{FF2B5EF4-FFF2-40B4-BE49-F238E27FC236}">
                <a16:creationId xmlns:a16="http://schemas.microsoft.com/office/drawing/2014/main" id="{CDC370E0-DE1F-CA49-67BE-4C3E1365A9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3853" y="2572300"/>
            <a:ext cx="267282" cy="219475"/>
          </a:xfrm>
          <a:prstGeom prst="rect">
            <a:avLst/>
          </a:prstGeom>
        </p:spPr>
      </p:pic>
      <p:pic>
        <p:nvPicPr>
          <p:cNvPr id="30" name="trim.80023EE4-FF82-4173-9352-F083FA4EB60B.MOV">
            <a:hlinkClick r:id="" action="ppaction://media"/>
            <a:extLst>
              <a:ext uri="{FF2B5EF4-FFF2-40B4-BE49-F238E27FC236}">
                <a16:creationId xmlns:a16="http://schemas.microsoft.com/office/drawing/2014/main" id="{1D67F6F1-38ED-833F-698C-9AFDA04166C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3853" y="2843637"/>
            <a:ext cx="267127" cy="223858"/>
          </a:xfrm>
          <a:prstGeom prst="rect">
            <a:avLst/>
          </a:prstGeom>
        </p:spPr>
      </p:pic>
      <p:pic>
        <p:nvPicPr>
          <p:cNvPr id="32" name="trim.792D127A-5764-4D84-A031-38832CBE1982.MOV">
            <a:hlinkClick r:id="" action="ppaction://media"/>
            <a:extLst>
              <a:ext uri="{FF2B5EF4-FFF2-40B4-BE49-F238E27FC236}">
                <a16:creationId xmlns:a16="http://schemas.microsoft.com/office/drawing/2014/main" id="{2E92BBB7-15A5-F363-E98B-20347F500C5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22973" y="3127029"/>
            <a:ext cx="258007" cy="223858"/>
          </a:xfrm>
          <a:prstGeom prst="rect">
            <a:avLst/>
          </a:prstGeom>
        </p:spPr>
      </p:pic>
      <p:pic>
        <p:nvPicPr>
          <p:cNvPr id="33" name="trim.A23ADA39-DF5F-49FB-A29E-80DF2D91B70C.MOV">
            <a:hlinkClick r:id="" action="ppaction://media"/>
            <a:extLst>
              <a:ext uri="{FF2B5EF4-FFF2-40B4-BE49-F238E27FC236}">
                <a16:creationId xmlns:a16="http://schemas.microsoft.com/office/drawing/2014/main" id="{F4D0FB5B-0757-9776-ADCC-A9A377A98AA8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2973" y="3398051"/>
            <a:ext cx="278217" cy="223858"/>
          </a:xfrm>
          <a:prstGeom prst="rect">
            <a:avLst/>
          </a:prstGeom>
        </p:spPr>
      </p:pic>
      <p:pic>
        <p:nvPicPr>
          <p:cNvPr id="34" name="trim.00E4D549-F7C9-499B-8441-7B7FB90BDADD.MOV">
            <a:hlinkClick r:id="" action="ppaction://media"/>
            <a:extLst>
              <a:ext uri="{FF2B5EF4-FFF2-40B4-BE49-F238E27FC236}">
                <a16:creationId xmlns:a16="http://schemas.microsoft.com/office/drawing/2014/main" id="{D859CC1E-FD07-E019-5511-8CB47135C48D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34063" y="3668096"/>
            <a:ext cx="267127" cy="230752"/>
          </a:xfrm>
          <a:prstGeom prst="rect">
            <a:avLst/>
          </a:prstGeom>
        </p:spPr>
      </p:pic>
      <p:pic>
        <p:nvPicPr>
          <p:cNvPr id="35" name="trim.589E1E60-8D4B-48BF-8C65-5ACE62DCBC74.MOV">
            <a:hlinkClick r:id="" action="ppaction://media"/>
            <a:extLst>
              <a:ext uri="{FF2B5EF4-FFF2-40B4-BE49-F238E27FC236}">
                <a16:creationId xmlns:a16="http://schemas.microsoft.com/office/drawing/2014/main" id="{95A9F8AC-F3F0-5AD5-2A69-B76CB4330755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8685" y="3952465"/>
            <a:ext cx="262505" cy="215757"/>
          </a:xfrm>
          <a:prstGeom prst="rect">
            <a:avLst/>
          </a:prstGeom>
        </p:spPr>
      </p:pic>
      <p:pic>
        <p:nvPicPr>
          <p:cNvPr id="36" name="trim.8490ACEA-CBC5-4B35-88A2-962E78B0395B.MOV">
            <a:hlinkClick r:id="" action="ppaction://media"/>
            <a:extLst>
              <a:ext uri="{FF2B5EF4-FFF2-40B4-BE49-F238E27FC236}">
                <a16:creationId xmlns:a16="http://schemas.microsoft.com/office/drawing/2014/main" id="{4469D7E2-A75B-A1FA-59D5-624B5352CF6F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6693" y="4243319"/>
            <a:ext cx="270776" cy="217305"/>
          </a:xfrm>
          <a:prstGeom prst="rect">
            <a:avLst/>
          </a:prstGeom>
        </p:spPr>
      </p:pic>
      <p:pic>
        <p:nvPicPr>
          <p:cNvPr id="37" name="trim.90D828D6-E8A4-4F15-B637-6B54AC4B67A3.MOV">
            <a:hlinkClick r:id="" action="ppaction://media"/>
            <a:extLst>
              <a:ext uri="{FF2B5EF4-FFF2-40B4-BE49-F238E27FC236}">
                <a16:creationId xmlns:a16="http://schemas.microsoft.com/office/drawing/2014/main" id="{ACF95065-C145-56B7-2318-8522C724EA32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35333" y="4512693"/>
            <a:ext cx="262136" cy="219250"/>
          </a:xfrm>
          <a:prstGeom prst="rect">
            <a:avLst/>
          </a:prstGeom>
        </p:spPr>
      </p:pic>
      <p:pic>
        <p:nvPicPr>
          <p:cNvPr id="38" name="trim.DB557666-6492-430D-BB74-17459BADD410.MOV">
            <a:hlinkClick r:id="" action="ppaction://media"/>
            <a:extLst>
              <a:ext uri="{FF2B5EF4-FFF2-40B4-BE49-F238E27FC236}">
                <a16:creationId xmlns:a16="http://schemas.microsoft.com/office/drawing/2014/main" id="{BB3B6A8D-E064-D9A7-F699-6803792CFDF9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40933" y="4784012"/>
            <a:ext cx="258007" cy="195886"/>
          </a:xfrm>
          <a:prstGeom prst="rect">
            <a:avLst/>
          </a:prstGeom>
        </p:spPr>
      </p:pic>
      <p:pic>
        <p:nvPicPr>
          <p:cNvPr id="39" name="trim.A01CF25B-E4AB-469A-9E55-F9AFE70C6B48.MOV">
            <a:hlinkClick r:id="" action="ppaction://media"/>
            <a:extLst>
              <a:ext uri="{FF2B5EF4-FFF2-40B4-BE49-F238E27FC236}">
                <a16:creationId xmlns:a16="http://schemas.microsoft.com/office/drawing/2014/main" id="{4CA94BEE-5157-E9A1-3F1D-A477CB732B68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6192" y="5055331"/>
            <a:ext cx="278217" cy="2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foal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Fohlen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Hund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puppy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Welpe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wild boar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Wildschwein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boar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Frischling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fawn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Kitz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piglet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Ferkel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GB" sz="12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</a:t>
            </a:r>
            <a:r>
              <a:rPr lang="en-GB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favorite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animal?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oder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Are you for or against XXX?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hare/rabbit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Haustier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have a pet?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B83B78F4-F005-4C22-BE79-A001A0D59C75.MOV">
            <a:hlinkClick r:id="" action="ppaction://media"/>
            <a:extLst>
              <a:ext uri="{FF2B5EF4-FFF2-40B4-BE49-F238E27FC236}">
                <a16:creationId xmlns:a16="http://schemas.microsoft.com/office/drawing/2014/main" id="{B5809DF7-2013-9009-A666-457CC9E38A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43316" y="2035248"/>
            <a:ext cx="288031" cy="216437"/>
          </a:xfrm>
          <a:prstGeom prst="rect">
            <a:avLst/>
          </a:prstGeom>
        </p:spPr>
      </p:pic>
      <p:pic>
        <p:nvPicPr>
          <p:cNvPr id="7" name="trim.05087725-180C-4043-8B55-44DD9971F68A.MOV">
            <a:hlinkClick r:id="" action="ppaction://media"/>
            <a:extLst>
              <a:ext uri="{FF2B5EF4-FFF2-40B4-BE49-F238E27FC236}">
                <a16:creationId xmlns:a16="http://schemas.microsoft.com/office/drawing/2014/main" id="{0928A73C-5343-F8FD-E811-36F57AF56FB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41325" y="2303614"/>
            <a:ext cx="288032" cy="233189"/>
          </a:xfrm>
          <a:prstGeom prst="rect">
            <a:avLst/>
          </a:prstGeom>
        </p:spPr>
      </p:pic>
      <p:pic>
        <p:nvPicPr>
          <p:cNvPr id="9" name="trim.50BE1037-D5FC-423C-8819-8265AE7D8D1C.MOV">
            <a:hlinkClick r:id="" action="ppaction://media"/>
            <a:extLst>
              <a:ext uri="{FF2B5EF4-FFF2-40B4-BE49-F238E27FC236}">
                <a16:creationId xmlns:a16="http://schemas.microsoft.com/office/drawing/2014/main" id="{CD93DD9A-F844-5747-6F06-3DB0A019088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41325" y="2558021"/>
            <a:ext cx="288108" cy="230486"/>
          </a:xfrm>
          <a:prstGeom prst="rect">
            <a:avLst/>
          </a:prstGeom>
        </p:spPr>
      </p:pic>
      <p:pic>
        <p:nvPicPr>
          <p:cNvPr id="12" name="trim.D7DC5AD1-C501-412B-8EB8-6232AB777D9C.MOV">
            <a:hlinkClick r:id="" action="ppaction://media"/>
            <a:extLst>
              <a:ext uri="{FF2B5EF4-FFF2-40B4-BE49-F238E27FC236}">
                <a16:creationId xmlns:a16="http://schemas.microsoft.com/office/drawing/2014/main" id="{D0E90DA4-F352-18E1-33A9-E648F1AB551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41325" y="2843139"/>
            <a:ext cx="288032" cy="226648"/>
          </a:xfrm>
          <a:prstGeom prst="rect">
            <a:avLst/>
          </a:prstGeom>
        </p:spPr>
      </p:pic>
      <p:pic>
        <p:nvPicPr>
          <p:cNvPr id="18" name="trim.314F4852-C817-4247-9080-F969C126A0ED.MOV">
            <a:hlinkClick r:id="" action="ppaction://media"/>
            <a:extLst>
              <a:ext uri="{FF2B5EF4-FFF2-40B4-BE49-F238E27FC236}">
                <a16:creationId xmlns:a16="http://schemas.microsoft.com/office/drawing/2014/main" id="{F1CC9C40-A15A-C83A-E224-F04907E67D0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41325" y="3115240"/>
            <a:ext cx="288032" cy="259391"/>
          </a:xfrm>
          <a:prstGeom prst="rect">
            <a:avLst/>
          </a:prstGeom>
        </p:spPr>
      </p:pic>
      <p:pic>
        <p:nvPicPr>
          <p:cNvPr id="21" name="trim.1F888778-B6CE-45F5-B6B4-C2A6FF3E7CD5.MOV">
            <a:hlinkClick r:id="" action="ppaction://media"/>
            <a:extLst>
              <a:ext uri="{FF2B5EF4-FFF2-40B4-BE49-F238E27FC236}">
                <a16:creationId xmlns:a16="http://schemas.microsoft.com/office/drawing/2014/main" id="{9FA262CA-BAC6-1A4E-36EB-00CE6B39E79D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42278" y="3408578"/>
            <a:ext cx="287079" cy="222934"/>
          </a:xfrm>
          <a:prstGeom prst="rect">
            <a:avLst/>
          </a:prstGeom>
        </p:spPr>
      </p:pic>
      <p:pic>
        <p:nvPicPr>
          <p:cNvPr id="22" name="trim.BA5D1774-155B-44C4-9856-19FD0A2E3643.MOV">
            <a:hlinkClick r:id="" action="ppaction://media"/>
            <a:extLst>
              <a:ext uri="{FF2B5EF4-FFF2-40B4-BE49-F238E27FC236}">
                <a16:creationId xmlns:a16="http://schemas.microsoft.com/office/drawing/2014/main" id="{46211BFF-34FA-B26A-CA10-55ABE56ABD1B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42277" y="3677695"/>
            <a:ext cx="287080" cy="237084"/>
          </a:xfrm>
          <a:prstGeom prst="rect">
            <a:avLst/>
          </a:prstGeom>
        </p:spPr>
      </p:pic>
      <p:pic>
        <p:nvPicPr>
          <p:cNvPr id="24" name="trim.54FCA83D-E984-48FC-ADB2-C21FB40A8101.MOV">
            <a:hlinkClick r:id="" action="ppaction://media"/>
            <a:extLst>
              <a:ext uri="{FF2B5EF4-FFF2-40B4-BE49-F238E27FC236}">
                <a16:creationId xmlns:a16="http://schemas.microsoft.com/office/drawing/2014/main" id="{FA9DDB24-1779-57E5-5863-BF87EA0451A9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1325" y="3942070"/>
            <a:ext cx="287079" cy="232461"/>
          </a:xfrm>
          <a:prstGeom prst="rect">
            <a:avLst/>
          </a:prstGeom>
        </p:spPr>
      </p:pic>
      <p:pic>
        <p:nvPicPr>
          <p:cNvPr id="27" name="trim.907ACC32-4278-41DE-8FE7-D8C8D3039794.MOV">
            <a:hlinkClick r:id="" action="ppaction://media"/>
            <a:extLst>
              <a:ext uri="{FF2B5EF4-FFF2-40B4-BE49-F238E27FC236}">
                <a16:creationId xmlns:a16="http://schemas.microsoft.com/office/drawing/2014/main" id="{A06FA721-CB9A-4A30-332D-13CE78189C9B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41325" y="4234954"/>
            <a:ext cx="289457" cy="234036"/>
          </a:xfrm>
          <a:prstGeom prst="rect">
            <a:avLst/>
          </a:prstGeom>
        </p:spPr>
      </p:pic>
      <p:pic>
        <p:nvPicPr>
          <p:cNvPr id="30" name="trim.8DF0EED4-2622-4820-B3B0-E6CF7F9D6C00.MOV">
            <a:hlinkClick r:id="" action="ppaction://media"/>
            <a:extLst>
              <a:ext uri="{FF2B5EF4-FFF2-40B4-BE49-F238E27FC236}">
                <a16:creationId xmlns:a16="http://schemas.microsoft.com/office/drawing/2014/main" id="{0AA7D42E-E371-43AD-F2B7-B9B67827CE61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38900" y="4509123"/>
            <a:ext cx="289504" cy="222934"/>
          </a:xfrm>
          <a:prstGeom prst="rect">
            <a:avLst/>
          </a:prstGeom>
        </p:spPr>
      </p:pic>
      <p:pic>
        <p:nvPicPr>
          <p:cNvPr id="32" name="trim.1B814CBE-4920-4C8F-A99E-3D30E9F7FF38.MOV">
            <a:hlinkClick r:id="" action="ppaction://media"/>
            <a:extLst>
              <a:ext uri="{FF2B5EF4-FFF2-40B4-BE49-F238E27FC236}">
                <a16:creationId xmlns:a16="http://schemas.microsoft.com/office/drawing/2014/main" id="{228FCF07-F002-B1AF-372E-BA646DBAED55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37594" y="4774628"/>
            <a:ext cx="290810" cy="237083"/>
          </a:xfrm>
          <a:prstGeom prst="rect">
            <a:avLst/>
          </a:prstGeom>
        </p:spPr>
      </p:pic>
      <p:pic>
        <p:nvPicPr>
          <p:cNvPr id="33" name="trim.034ABFC3-3184-4A1A-9D98-3D28F90860BC.MOV">
            <a:hlinkClick r:id="" action="ppaction://media"/>
            <a:extLst>
              <a:ext uri="{FF2B5EF4-FFF2-40B4-BE49-F238E27FC236}">
                <a16:creationId xmlns:a16="http://schemas.microsoft.com/office/drawing/2014/main" id="{527DD8E6-EBE2-7E5C-65C4-44A107166136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 flipV="1">
            <a:off x="836075" y="5049271"/>
            <a:ext cx="293848" cy="231478"/>
          </a:xfrm>
          <a:prstGeom prst="rect">
            <a:avLst/>
          </a:prstGeom>
        </p:spPr>
      </p:pic>
      <p:pic>
        <p:nvPicPr>
          <p:cNvPr id="34" name="trim.9F34F7F0-1E82-4E99-B908-824273EC6F0D.MOV">
            <a:hlinkClick r:id="" action="ppaction://media"/>
            <a:extLst>
              <a:ext uri="{FF2B5EF4-FFF2-40B4-BE49-F238E27FC236}">
                <a16:creationId xmlns:a16="http://schemas.microsoft.com/office/drawing/2014/main" id="{8842B3C5-4624-3A6E-0440-E6C8B422A7AA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41158" y="5304603"/>
            <a:ext cx="283682" cy="240390"/>
          </a:xfrm>
          <a:prstGeom prst="rect">
            <a:avLst/>
          </a:prstGeom>
        </p:spPr>
      </p:pic>
      <p:pic>
        <p:nvPicPr>
          <p:cNvPr id="35" name="trim.7F1CB12D-3045-43BB-A4CA-1D6CC8658333.MOV">
            <a:hlinkClick r:id="" action="ppaction://media"/>
            <a:extLst>
              <a:ext uri="{FF2B5EF4-FFF2-40B4-BE49-F238E27FC236}">
                <a16:creationId xmlns:a16="http://schemas.microsoft.com/office/drawing/2014/main" id="{67AB3C72-00F6-2662-4D76-92641C4FAB79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43316" y="5589419"/>
            <a:ext cx="290682" cy="2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A4-Papier (210 x 297 mm)</PresentationFormat>
  <Paragraphs>48</Paragraphs>
  <Slides>2</Slides>
  <Notes>0</Notes>
  <HiddenSlides>0</HiddenSlides>
  <MMClips>25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Whittle, Emma Alexandra</cp:lastModifiedBy>
  <cp:revision>25</cp:revision>
  <dcterms:created xsi:type="dcterms:W3CDTF">2024-08-27T16:27:59Z</dcterms:created>
  <dcterms:modified xsi:type="dcterms:W3CDTF">2024-11-13T12:09:18Z</dcterms:modified>
</cp:coreProperties>
</file>