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694"/>
  </p:normalViewPr>
  <p:slideViewPr>
    <p:cSldViewPr snapToGrid="0">
      <p:cViewPr varScale="1">
        <p:scale>
          <a:sx n="79" d="100"/>
          <a:sy n="79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12.11.2024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4.png"/><Relationship Id="rId3" Type="http://schemas.microsoft.com/office/2007/relationships/media" Target="../media/media2.MOV"/><Relationship Id="rId21" Type="http://schemas.microsoft.com/office/2007/relationships/media" Target="../media/media11.MOV"/><Relationship Id="rId34" Type="http://schemas.openxmlformats.org/officeDocument/2006/relationships/image" Target="../media/image12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video" Target="../media/media10.MOV"/><Relationship Id="rId29" Type="http://schemas.openxmlformats.org/officeDocument/2006/relationships/image" Target="../media/image7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6.png"/><Relationship Id="rId10" Type="http://schemas.openxmlformats.org/officeDocument/2006/relationships/video" Target="../media/media5.MOV"/><Relationship Id="rId19" Type="http://schemas.microsoft.com/office/2007/relationships/media" Target="../media/media10.MOV"/><Relationship Id="rId31" Type="http://schemas.openxmlformats.org/officeDocument/2006/relationships/image" Target="../media/image9.png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video" Target="../media/media11.MOV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8" Type="http://schemas.openxmlformats.org/officeDocument/2006/relationships/video" Target="../media/media4.MOV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8.MOV"/><Relationship Id="rId18" Type="http://schemas.openxmlformats.org/officeDocument/2006/relationships/video" Target="../media/media20.MOV"/><Relationship Id="rId26" Type="http://schemas.openxmlformats.org/officeDocument/2006/relationships/video" Target="../media/media24.MOV"/><Relationship Id="rId39" Type="http://schemas.openxmlformats.org/officeDocument/2006/relationships/image" Target="../media/image22.png"/><Relationship Id="rId21" Type="http://schemas.microsoft.com/office/2007/relationships/media" Target="../media/media22.MOV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microsoft.com/office/2007/relationships/media" Target="../media/media15.MOV"/><Relationship Id="rId2" Type="http://schemas.openxmlformats.org/officeDocument/2006/relationships/video" Target="../media/media12.MOV"/><Relationship Id="rId16" Type="http://schemas.openxmlformats.org/officeDocument/2006/relationships/video" Target="../media/media19.MOV"/><Relationship Id="rId20" Type="http://schemas.openxmlformats.org/officeDocument/2006/relationships/video" Target="../media/media21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4.png"/><Relationship Id="rId1" Type="http://schemas.microsoft.com/office/2007/relationships/media" Target="../media/media12.MOV"/><Relationship Id="rId6" Type="http://schemas.openxmlformats.org/officeDocument/2006/relationships/video" Target="../media/media14.MOV"/><Relationship Id="rId11" Type="http://schemas.microsoft.com/office/2007/relationships/media" Target="../media/media17.MOV"/><Relationship Id="rId24" Type="http://schemas.openxmlformats.org/officeDocument/2006/relationships/video" Target="../media/media23.MOV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5" Type="http://schemas.microsoft.com/office/2007/relationships/media" Target="../media/media14.MOV"/><Relationship Id="rId15" Type="http://schemas.microsoft.com/office/2007/relationships/media" Target="../media/media19.MOV"/><Relationship Id="rId23" Type="http://schemas.microsoft.com/office/2007/relationships/media" Target="../media/media23.MOV"/><Relationship Id="rId28" Type="http://schemas.openxmlformats.org/officeDocument/2006/relationships/video" Target="../media/media25.MOV"/><Relationship Id="rId36" Type="http://schemas.openxmlformats.org/officeDocument/2006/relationships/image" Target="../media/image19.png"/><Relationship Id="rId10" Type="http://schemas.openxmlformats.org/officeDocument/2006/relationships/video" Target="../media/media16.MOV"/><Relationship Id="rId19" Type="http://schemas.microsoft.com/office/2007/relationships/media" Target="../media/media21.MOV"/><Relationship Id="rId31" Type="http://schemas.openxmlformats.org/officeDocument/2006/relationships/image" Target="../media/image14.png"/><Relationship Id="rId4" Type="http://schemas.openxmlformats.org/officeDocument/2006/relationships/video" Target="../media/media13.MOV"/><Relationship Id="rId9" Type="http://schemas.microsoft.com/office/2007/relationships/media" Target="../media/media16.MOV"/><Relationship Id="rId14" Type="http://schemas.openxmlformats.org/officeDocument/2006/relationships/video" Target="../media/media18.MOV"/><Relationship Id="rId22" Type="http://schemas.openxmlformats.org/officeDocument/2006/relationships/video" Target="../media/media22.MOV"/><Relationship Id="rId27" Type="http://schemas.microsoft.com/office/2007/relationships/media" Target="../media/media25.MOV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video" Target="../media/media15.MOV"/><Relationship Id="rId3" Type="http://schemas.microsoft.com/office/2007/relationships/media" Target="../media/media13.MOV"/><Relationship Id="rId12" Type="http://schemas.openxmlformats.org/officeDocument/2006/relationships/video" Target="../media/media17.MOV"/><Relationship Id="rId17" Type="http://schemas.microsoft.com/office/2007/relationships/media" Target="../media/media20.MOV"/><Relationship Id="rId25" Type="http://schemas.microsoft.com/office/2007/relationships/media" Target="../media/media24.MOV"/><Relationship Id="rId33" Type="http://schemas.openxmlformats.org/officeDocument/2006/relationships/image" Target="../media/image16.png"/><Relationship Id="rId38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32.MOV"/><Relationship Id="rId18" Type="http://schemas.openxmlformats.org/officeDocument/2006/relationships/video" Target="../media/media34.MOV"/><Relationship Id="rId26" Type="http://schemas.openxmlformats.org/officeDocument/2006/relationships/video" Target="../media/media38.MOV"/><Relationship Id="rId39" Type="http://schemas.openxmlformats.org/officeDocument/2006/relationships/image" Target="../media/image36.png"/><Relationship Id="rId21" Type="http://schemas.microsoft.com/office/2007/relationships/media" Target="../media/media36.MOV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microsoft.com/office/2007/relationships/media" Target="../media/media29.MOV"/><Relationship Id="rId2" Type="http://schemas.openxmlformats.org/officeDocument/2006/relationships/video" Target="../media/media26.MOV"/><Relationship Id="rId16" Type="http://schemas.openxmlformats.org/officeDocument/2006/relationships/video" Target="../media/media33.MOV"/><Relationship Id="rId20" Type="http://schemas.openxmlformats.org/officeDocument/2006/relationships/video" Target="../media/media35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38.png"/><Relationship Id="rId1" Type="http://schemas.microsoft.com/office/2007/relationships/media" Target="../media/media26.MOV"/><Relationship Id="rId6" Type="http://schemas.openxmlformats.org/officeDocument/2006/relationships/video" Target="../media/media28.MOV"/><Relationship Id="rId11" Type="http://schemas.microsoft.com/office/2007/relationships/media" Target="../media/media31.MOV"/><Relationship Id="rId24" Type="http://schemas.openxmlformats.org/officeDocument/2006/relationships/video" Target="../media/media37.MOV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microsoft.com/office/2007/relationships/media" Target="../media/media28.MOV"/><Relationship Id="rId15" Type="http://schemas.microsoft.com/office/2007/relationships/media" Target="../media/media33.MOV"/><Relationship Id="rId23" Type="http://schemas.microsoft.com/office/2007/relationships/media" Target="../media/media37.MOV"/><Relationship Id="rId28" Type="http://schemas.openxmlformats.org/officeDocument/2006/relationships/video" Target="../media/media39.MOV"/><Relationship Id="rId36" Type="http://schemas.openxmlformats.org/officeDocument/2006/relationships/image" Target="../media/image33.png"/><Relationship Id="rId10" Type="http://schemas.openxmlformats.org/officeDocument/2006/relationships/video" Target="../media/media30.MOV"/><Relationship Id="rId19" Type="http://schemas.microsoft.com/office/2007/relationships/media" Target="../media/media35.MOV"/><Relationship Id="rId31" Type="http://schemas.openxmlformats.org/officeDocument/2006/relationships/image" Target="../media/image28.png"/><Relationship Id="rId4" Type="http://schemas.openxmlformats.org/officeDocument/2006/relationships/video" Target="../media/media27.MOV"/><Relationship Id="rId9" Type="http://schemas.microsoft.com/office/2007/relationships/media" Target="../media/media30.MOV"/><Relationship Id="rId14" Type="http://schemas.openxmlformats.org/officeDocument/2006/relationships/video" Target="../media/media32.MOV"/><Relationship Id="rId22" Type="http://schemas.openxmlformats.org/officeDocument/2006/relationships/video" Target="../media/media36.MOV"/><Relationship Id="rId27" Type="http://schemas.microsoft.com/office/2007/relationships/media" Target="../media/media39.MOV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8" Type="http://schemas.openxmlformats.org/officeDocument/2006/relationships/video" Target="../media/media29.MOV"/><Relationship Id="rId3" Type="http://schemas.microsoft.com/office/2007/relationships/media" Target="../media/media27.MOV"/><Relationship Id="rId12" Type="http://schemas.openxmlformats.org/officeDocument/2006/relationships/video" Target="../media/media31.MOV"/><Relationship Id="rId17" Type="http://schemas.microsoft.com/office/2007/relationships/media" Target="../media/media34.MOV"/><Relationship Id="rId25" Type="http://schemas.microsoft.com/office/2007/relationships/media" Target="../media/media38.MOV"/><Relationship Id="rId33" Type="http://schemas.openxmlformats.org/officeDocument/2006/relationships/image" Target="../media/image30.png"/><Relationship Id="rId38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46.MOV"/><Relationship Id="rId18" Type="http://schemas.openxmlformats.org/officeDocument/2006/relationships/video" Target="../media/media48.MOV"/><Relationship Id="rId26" Type="http://schemas.openxmlformats.org/officeDocument/2006/relationships/video" Target="../media/media52.MOV"/><Relationship Id="rId39" Type="http://schemas.openxmlformats.org/officeDocument/2006/relationships/image" Target="../media/image48.png"/><Relationship Id="rId21" Type="http://schemas.microsoft.com/office/2007/relationships/media" Target="../media/media50.MOV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7" Type="http://schemas.microsoft.com/office/2007/relationships/media" Target="../media/media43.MOV"/><Relationship Id="rId2" Type="http://schemas.openxmlformats.org/officeDocument/2006/relationships/video" Target="../media/media40.MOV"/><Relationship Id="rId16" Type="http://schemas.openxmlformats.org/officeDocument/2006/relationships/video" Target="../media/media47.MOV"/><Relationship Id="rId29" Type="http://schemas.microsoft.com/office/2007/relationships/media" Target="../media/media54.MOV"/><Relationship Id="rId1" Type="http://schemas.microsoft.com/office/2007/relationships/media" Target="../media/media40.MOV"/><Relationship Id="rId6" Type="http://schemas.openxmlformats.org/officeDocument/2006/relationships/video" Target="../media/media42.MOV"/><Relationship Id="rId11" Type="http://schemas.microsoft.com/office/2007/relationships/media" Target="../media/media45.MOV"/><Relationship Id="rId24" Type="http://schemas.openxmlformats.org/officeDocument/2006/relationships/video" Target="../media/media51.MOV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microsoft.com/office/2007/relationships/media" Target="../media/media42.MOV"/><Relationship Id="rId15" Type="http://schemas.microsoft.com/office/2007/relationships/media" Target="../media/media47.MOV"/><Relationship Id="rId23" Type="http://schemas.microsoft.com/office/2007/relationships/media" Target="../media/media51.MOV"/><Relationship Id="rId28" Type="http://schemas.openxmlformats.org/officeDocument/2006/relationships/video" Target="../media/media53.MOV"/><Relationship Id="rId36" Type="http://schemas.openxmlformats.org/officeDocument/2006/relationships/image" Target="../media/image45.png"/><Relationship Id="rId10" Type="http://schemas.openxmlformats.org/officeDocument/2006/relationships/video" Target="../media/media44.MOV"/><Relationship Id="rId19" Type="http://schemas.microsoft.com/office/2007/relationships/media" Target="../media/media49.MOV"/><Relationship Id="rId31" Type="http://schemas.openxmlformats.org/officeDocument/2006/relationships/slideLayout" Target="../slideLayouts/slideLayout1.xml"/><Relationship Id="rId44" Type="http://schemas.openxmlformats.org/officeDocument/2006/relationships/image" Target="../media/image53.png"/><Relationship Id="rId4" Type="http://schemas.openxmlformats.org/officeDocument/2006/relationships/video" Target="../media/media41.MOV"/><Relationship Id="rId9" Type="http://schemas.microsoft.com/office/2007/relationships/media" Target="../media/media44.MOV"/><Relationship Id="rId14" Type="http://schemas.openxmlformats.org/officeDocument/2006/relationships/video" Target="../media/media46.MOV"/><Relationship Id="rId22" Type="http://schemas.openxmlformats.org/officeDocument/2006/relationships/video" Target="../media/media50.MOV"/><Relationship Id="rId27" Type="http://schemas.microsoft.com/office/2007/relationships/media" Target="../media/media53.MOV"/><Relationship Id="rId30" Type="http://schemas.openxmlformats.org/officeDocument/2006/relationships/video" Target="../media/media54.MOV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8" Type="http://schemas.openxmlformats.org/officeDocument/2006/relationships/video" Target="../media/media43.MOV"/><Relationship Id="rId3" Type="http://schemas.microsoft.com/office/2007/relationships/media" Target="../media/media41.MOV"/><Relationship Id="rId12" Type="http://schemas.openxmlformats.org/officeDocument/2006/relationships/video" Target="../media/media45.MOV"/><Relationship Id="rId17" Type="http://schemas.microsoft.com/office/2007/relationships/media" Target="../media/media48.MOV"/><Relationship Id="rId25" Type="http://schemas.microsoft.com/office/2007/relationships/media" Target="../media/media52.MOV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0" Type="http://schemas.openxmlformats.org/officeDocument/2006/relationships/video" Target="../media/media49.MOV"/><Relationship Id="rId41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my kind of music.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Musik.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don’t know.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It’s okay.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Nah, not really that cool.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eher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nicht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 cool.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song stuck in the head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Ohrwurm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you play an instrument?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Instrument?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Yes, I play an instrument.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Instrument.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Wie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findest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den Song?</a:t>
            </a:r>
            <a:r>
              <a:rPr lang="en-GB" sz="1200" b="1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you find the song?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                 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think it’s great!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55B87-1BF4-81D1-CACF-FE38FBCBFE1C}"/>
              </a:ext>
            </a:extLst>
          </p:cNvPr>
          <p:cNvSpPr/>
          <p:nvPr/>
        </p:nvSpPr>
        <p:spPr>
          <a:xfrm>
            <a:off x="1197968" y="479924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Instrument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97CFCA-3FCE-A118-F5D7-A4F0126B1947}"/>
              </a:ext>
            </a:extLst>
          </p:cNvPr>
          <p:cNvSpPr/>
          <p:nvPr/>
        </p:nvSpPr>
        <p:spPr>
          <a:xfrm>
            <a:off x="3987968" y="479924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No, I don’t play an instrument.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7F7F61-46A5-2708-5D77-58D6542CA982}"/>
              </a:ext>
            </a:extLst>
          </p:cNvPr>
          <p:cNvSpPr/>
          <p:nvPr/>
        </p:nvSpPr>
        <p:spPr>
          <a:xfrm>
            <a:off x="1197968" y="507069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Welches Instrument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433E76-3712-A421-5341-77F7032EAF6A}"/>
              </a:ext>
            </a:extLst>
          </p:cNvPr>
          <p:cNvSpPr/>
          <p:nvPr/>
        </p:nvSpPr>
        <p:spPr>
          <a:xfrm>
            <a:off x="3987967" y="507620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instrument do you play?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trim.FC83F160-E95E-4255-AF98-E9848FD0F1C2.MOV">
            <a:hlinkClick r:id="" action="ppaction://media"/>
            <a:extLst>
              <a:ext uri="{FF2B5EF4-FFF2-40B4-BE49-F238E27FC236}">
                <a16:creationId xmlns:a16="http://schemas.microsoft.com/office/drawing/2014/main" id="{833B6D58-968B-41F1-36A8-AD913E6B26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64608" y="2311519"/>
            <a:ext cx="267122" cy="237833"/>
          </a:xfrm>
          <a:prstGeom prst="rect">
            <a:avLst/>
          </a:prstGeom>
        </p:spPr>
      </p:pic>
      <p:pic>
        <p:nvPicPr>
          <p:cNvPr id="21" name="trim.625795FA-CD47-48E3-B8E0-A22A46DE2ACC.MOV">
            <a:hlinkClick r:id="" action="ppaction://media"/>
            <a:extLst>
              <a:ext uri="{FF2B5EF4-FFF2-40B4-BE49-F238E27FC236}">
                <a16:creationId xmlns:a16="http://schemas.microsoft.com/office/drawing/2014/main" id="{DD4E1077-17AA-38AA-7950-7C07F28BCDA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64608" y="2833757"/>
            <a:ext cx="267122" cy="233738"/>
          </a:xfrm>
          <a:prstGeom prst="rect">
            <a:avLst/>
          </a:prstGeom>
        </p:spPr>
      </p:pic>
      <p:pic>
        <p:nvPicPr>
          <p:cNvPr id="24" name="trim.DADD553E-1DF5-4525-B09A-6DE385551E1C.MOV">
            <a:hlinkClick r:id="" action="ppaction://media"/>
            <a:extLst>
              <a:ext uri="{FF2B5EF4-FFF2-40B4-BE49-F238E27FC236}">
                <a16:creationId xmlns:a16="http://schemas.microsoft.com/office/drawing/2014/main" id="{33A3EF91-508F-3173-626F-6364A1CE920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64608" y="3153529"/>
            <a:ext cx="267122" cy="220897"/>
          </a:xfrm>
          <a:prstGeom prst="rect">
            <a:avLst/>
          </a:prstGeom>
        </p:spPr>
      </p:pic>
      <p:pic>
        <p:nvPicPr>
          <p:cNvPr id="27" name="trim.959B080B-91A5-4103-9ED8-86DAE0E9B583.MOV">
            <a:hlinkClick r:id="" action="ppaction://media"/>
            <a:extLst>
              <a:ext uri="{FF2B5EF4-FFF2-40B4-BE49-F238E27FC236}">
                <a16:creationId xmlns:a16="http://schemas.microsoft.com/office/drawing/2014/main" id="{2EE6D955-5A2C-0EF3-8638-ECD1139D0C99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64608" y="3414094"/>
            <a:ext cx="261051" cy="211902"/>
          </a:xfrm>
          <a:prstGeom prst="rect">
            <a:avLst/>
          </a:prstGeom>
        </p:spPr>
      </p:pic>
      <p:pic>
        <p:nvPicPr>
          <p:cNvPr id="30" name="trim.3068EC95-23CC-41AF-A6DA-43DC1597CA62.MOV">
            <a:hlinkClick r:id="" action="ppaction://media"/>
            <a:extLst>
              <a:ext uri="{FF2B5EF4-FFF2-40B4-BE49-F238E27FC236}">
                <a16:creationId xmlns:a16="http://schemas.microsoft.com/office/drawing/2014/main" id="{177285B3-1AB5-97FE-CAC9-421A0AA9938B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64608" y="3960028"/>
            <a:ext cx="268129" cy="214503"/>
          </a:xfrm>
          <a:prstGeom prst="rect">
            <a:avLst/>
          </a:prstGeom>
        </p:spPr>
      </p:pic>
      <p:pic>
        <p:nvPicPr>
          <p:cNvPr id="32" name="trim.34C1D603-B37E-4FC5-8E1C-7547CF815285.MOV">
            <a:hlinkClick r:id="" action="ppaction://media"/>
            <a:extLst>
              <a:ext uri="{FF2B5EF4-FFF2-40B4-BE49-F238E27FC236}">
                <a16:creationId xmlns:a16="http://schemas.microsoft.com/office/drawing/2014/main" id="{154BBBBA-E37E-F5B1-A5F2-D8CD1BB6E138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56639" y="3678490"/>
            <a:ext cx="269020" cy="229044"/>
          </a:xfrm>
          <a:prstGeom prst="rect">
            <a:avLst/>
          </a:prstGeom>
        </p:spPr>
      </p:pic>
      <p:pic>
        <p:nvPicPr>
          <p:cNvPr id="33" name="trim.F393F968-79DD-4F5A-9688-0CB5B9A63EBC.MOV">
            <a:hlinkClick r:id="" action="ppaction://media"/>
            <a:extLst>
              <a:ext uri="{FF2B5EF4-FFF2-40B4-BE49-F238E27FC236}">
                <a16:creationId xmlns:a16="http://schemas.microsoft.com/office/drawing/2014/main" id="{69D60240-F91F-2D7C-A6BC-A1B63FCA5BF3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64608" y="4246420"/>
            <a:ext cx="268130" cy="214862"/>
          </a:xfrm>
          <a:prstGeom prst="rect">
            <a:avLst/>
          </a:prstGeom>
        </p:spPr>
      </p:pic>
      <p:pic>
        <p:nvPicPr>
          <p:cNvPr id="34" name="trim.3C35C24D-CC9D-4C2A-BA74-7BF2E146F2BD.MOV">
            <a:hlinkClick r:id="" action="ppaction://media"/>
            <a:extLst>
              <a:ext uri="{FF2B5EF4-FFF2-40B4-BE49-F238E27FC236}">
                <a16:creationId xmlns:a16="http://schemas.microsoft.com/office/drawing/2014/main" id="{96032444-D0B7-F9AA-9815-E9B71024B712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56639" y="4514536"/>
            <a:ext cx="268130" cy="223140"/>
          </a:xfrm>
          <a:prstGeom prst="rect">
            <a:avLst/>
          </a:prstGeom>
        </p:spPr>
      </p:pic>
      <p:pic>
        <p:nvPicPr>
          <p:cNvPr id="36" name="trim.F00959B4-705A-412A-AD2C-6F985964826C.MOV">
            <a:hlinkClick r:id="" action="ppaction://media"/>
            <a:extLst>
              <a:ext uri="{FF2B5EF4-FFF2-40B4-BE49-F238E27FC236}">
                <a16:creationId xmlns:a16="http://schemas.microsoft.com/office/drawing/2014/main" id="{414D3325-7581-F583-9644-CE591932A4A8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63600" y="4782586"/>
            <a:ext cx="268130" cy="228556"/>
          </a:xfrm>
          <a:prstGeom prst="rect">
            <a:avLst/>
          </a:prstGeom>
        </p:spPr>
      </p:pic>
      <p:pic>
        <p:nvPicPr>
          <p:cNvPr id="38" name="trim.C1EE0B2B-D9D0-4134-8152-12818B87A3C9.MOV">
            <a:hlinkClick r:id="" action="ppaction://media"/>
            <a:extLst>
              <a:ext uri="{FF2B5EF4-FFF2-40B4-BE49-F238E27FC236}">
                <a16:creationId xmlns:a16="http://schemas.microsoft.com/office/drawing/2014/main" id="{B1B0F787-BCBA-00FF-3234-6C32C7E23424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6639" y="5074180"/>
            <a:ext cx="268130" cy="204940"/>
          </a:xfrm>
          <a:prstGeom prst="rect">
            <a:avLst/>
          </a:prstGeom>
        </p:spPr>
      </p:pic>
      <p:pic>
        <p:nvPicPr>
          <p:cNvPr id="39" name="trim.93803BBF-4FD7-4054-9588-4C49059BA8C3.MOV">
            <a:hlinkClick r:id="" action="ppaction://media"/>
            <a:extLst>
              <a:ext uri="{FF2B5EF4-FFF2-40B4-BE49-F238E27FC236}">
                <a16:creationId xmlns:a16="http://schemas.microsoft.com/office/drawing/2014/main" id="{3CCE3C47-5386-A454-9E4C-CAECCC17A0A1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56639" y="2571123"/>
            <a:ext cx="268131" cy="21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6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5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Which instrument would you like to learn and play?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Welches Instrument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würdest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would like to learn the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würde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lernen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piano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Klavier</a:t>
            </a:r>
            <a:endParaRPr lang="en-GB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guitar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Gitarre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flute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Querflöte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recorder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Blockflöte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drums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Schlagzeug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violin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Geige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organ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Orgel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saxophone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Saxophon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harmonica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Mundharmonika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trumpet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Trompete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Bassgitarre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bass guitar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spiele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play the XXX.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trim.25CD3D0F-D150-41C2-9E0D-882ECAAA09A7.MOV">
            <a:hlinkClick r:id="" action="ppaction://media"/>
            <a:extLst>
              <a:ext uri="{FF2B5EF4-FFF2-40B4-BE49-F238E27FC236}">
                <a16:creationId xmlns:a16="http://schemas.microsoft.com/office/drawing/2014/main" id="{FB09C8D8-E5A5-1D11-F677-E56924ED5A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70981" y="2039783"/>
            <a:ext cx="251438" cy="211902"/>
          </a:xfrm>
          <a:prstGeom prst="rect">
            <a:avLst/>
          </a:prstGeom>
        </p:spPr>
      </p:pic>
      <p:pic>
        <p:nvPicPr>
          <p:cNvPr id="35" name="trim.4824C10B-F151-47B3-A9FF-9ED7B5BDFAE6.MOV">
            <a:hlinkClick r:id="" action="ppaction://media"/>
            <a:extLst>
              <a:ext uri="{FF2B5EF4-FFF2-40B4-BE49-F238E27FC236}">
                <a16:creationId xmlns:a16="http://schemas.microsoft.com/office/drawing/2014/main" id="{791394B2-6381-FF25-C82E-1515AF40996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70981" y="2314258"/>
            <a:ext cx="255263" cy="211902"/>
          </a:xfrm>
          <a:prstGeom prst="rect">
            <a:avLst/>
          </a:prstGeom>
        </p:spPr>
      </p:pic>
      <p:pic>
        <p:nvPicPr>
          <p:cNvPr id="36" name="trim.FD8E2A49-A7F3-4C01-8799-4AA62B256CA6.MOV">
            <a:hlinkClick r:id="" action="ppaction://media"/>
            <a:extLst>
              <a:ext uri="{FF2B5EF4-FFF2-40B4-BE49-F238E27FC236}">
                <a16:creationId xmlns:a16="http://schemas.microsoft.com/office/drawing/2014/main" id="{F7ADE301-4440-DDF0-8D8B-781E8157943E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64260" y="2582240"/>
            <a:ext cx="264879" cy="211903"/>
          </a:xfrm>
          <a:prstGeom prst="rect">
            <a:avLst/>
          </a:prstGeom>
        </p:spPr>
      </p:pic>
      <p:pic>
        <p:nvPicPr>
          <p:cNvPr id="37" name="trim.295E19DC-46AD-4B98-8C82-708C55EE7F65.MOV">
            <a:hlinkClick r:id="" action="ppaction://media"/>
            <a:extLst>
              <a:ext uri="{FF2B5EF4-FFF2-40B4-BE49-F238E27FC236}">
                <a16:creationId xmlns:a16="http://schemas.microsoft.com/office/drawing/2014/main" id="{44FE5AFC-3AEA-C337-EAF3-CA376F03C118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7540" y="2856715"/>
            <a:ext cx="264879" cy="215211"/>
          </a:xfrm>
          <a:prstGeom prst="rect">
            <a:avLst/>
          </a:prstGeom>
        </p:spPr>
      </p:pic>
      <p:pic>
        <p:nvPicPr>
          <p:cNvPr id="38" name="trim.7F2EA25B-3EE9-4E7F-809F-F12B79A43056.MOV">
            <a:hlinkClick r:id="" action="ppaction://media"/>
            <a:extLst>
              <a:ext uri="{FF2B5EF4-FFF2-40B4-BE49-F238E27FC236}">
                <a16:creationId xmlns:a16="http://schemas.microsoft.com/office/drawing/2014/main" id="{BA5FF0D9-4360-608E-D45F-1CF12E4EB99F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48761" y="3134498"/>
            <a:ext cx="273658" cy="211902"/>
          </a:xfrm>
          <a:prstGeom prst="rect">
            <a:avLst/>
          </a:prstGeom>
        </p:spPr>
      </p:pic>
      <p:pic>
        <p:nvPicPr>
          <p:cNvPr id="39" name="trim.F749C950-932F-4F1E-BB1A-94BAC8B54200.MOV">
            <a:hlinkClick r:id="" action="ppaction://media"/>
            <a:extLst>
              <a:ext uri="{FF2B5EF4-FFF2-40B4-BE49-F238E27FC236}">
                <a16:creationId xmlns:a16="http://schemas.microsoft.com/office/drawing/2014/main" id="{27C6D4E9-10C0-2309-376A-EB012334410C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48761" y="3401023"/>
            <a:ext cx="271019" cy="221156"/>
          </a:xfrm>
          <a:prstGeom prst="rect">
            <a:avLst/>
          </a:prstGeom>
        </p:spPr>
      </p:pic>
      <p:pic>
        <p:nvPicPr>
          <p:cNvPr id="41" name="trim.0B54DF59-9C01-4326-8EA7-11D06F923675.MOV">
            <a:hlinkClick r:id="" action="ppaction://media"/>
            <a:extLst>
              <a:ext uri="{FF2B5EF4-FFF2-40B4-BE49-F238E27FC236}">
                <a16:creationId xmlns:a16="http://schemas.microsoft.com/office/drawing/2014/main" id="{B54A2304-E575-A0C6-1E7D-2FFD38BDBD61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48760" y="3679716"/>
            <a:ext cx="271019" cy="233042"/>
          </a:xfrm>
          <a:prstGeom prst="rect">
            <a:avLst/>
          </a:prstGeom>
        </p:spPr>
      </p:pic>
      <p:pic>
        <p:nvPicPr>
          <p:cNvPr id="44" name="trim.326DB05A-21A0-4692-AC6E-B3F6B408265E.MOV">
            <a:hlinkClick r:id="" action="ppaction://media"/>
            <a:extLst>
              <a:ext uri="{FF2B5EF4-FFF2-40B4-BE49-F238E27FC236}">
                <a16:creationId xmlns:a16="http://schemas.microsoft.com/office/drawing/2014/main" id="{3781DE1D-99D2-3061-EE95-9CD31B90BFED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48760" y="3957907"/>
            <a:ext cx="266104" cy="211902"/>
          </a:xfrm>
          <a:prstGeom prst="rect">
            <a:avLst/>
          </a:prstGeom>
        </p:spPr>
      </p:pic>
      <p:pic>
        <p:nvPicPr>
          <p:cNvPr id="47" name="trim.F1887516-4631-41C4-97D7-D38A8DE92DE5.MOV">
            <a:hlinkClick r:id="" action="ppaction://media"/>
            <a:extLst>
              <a:ext uri="{FF2B5EF4-FFF2-40B4-BE49-F238E27FC236}">
                <a16:creationId xmlns:a16="http://schemas.microsoft.com/office/drawing/2014/main" id="{29FFFAA3-4D46-C374-284F-93B40DCA623E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36022" y="4230490"/>
            <a:ext cx="273658" cy="220601"/>
          </a:xfrm>
          <a:prstGeom prst="rect">
            <a:avLst/>
          </a:prstGeom>
        </p:spPr>
      </p:pic>
      <p:pic>
        <p:nvPicPr>
          <p:cNvPr id="50" name="trim.9F63266B-A67E-4999-830E-B6307D40E3F7.MOV">
            <a:hlinkClick r:id="" action="ppaction://media"/>
            <a:extLst>
              <a:ext uri="{FF2B5EF4-FFF2-40B4-BE49-F238E27FC236}">
                <a16:creationId xmlns:a16="http://schemas.microsoft.com/office/drawing/2014/main" id="{EE79353D-3173-868B-8C1E-A6C8F545D499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41206" y="4508587"/>
            <a:ext cx="268474" cy="223470"/>
          </a:xfrm>
          <a:prstGeom prst="rect">
            <a:avLst/>
          </a:prstGeom>
        </p:spPr>
      </p:pic>
      <p:pic>
        <p:nvPicPr>
          <p:cNvPr id="53" name="trim.CE46CCFB-EF94-429B-9BC1-66FC9B87052B.MOV">
            <a:hlinkClick r:id="" action="ppaction://media"/>
            <a:extLst>
              <a:ext uri="{FF2B5EF4-FFF2-40B4-BE49-F238E27FC236}">
                <a16:creationId xmlns:a16="http://schemas.microsoft.com/office/drawing/2014/main" id="{4053BF7E-BE5E-4260-D6F0-7A9C11068255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44644" y="4782099"/>
            <a:ext cx="274335" cy="222142"/>
          </a:xfrm>
          <a:prstGeom prst="rect">
            <a:avLst/>
          </a:prstGeom>
        </p:spPr>
      </p:pic>
      <p:pic>
        <p:nvPicPr>
          <p:cNvPr id="55" name="trim.008BF1C9-F3DD-4867-89BE-7179ED723CCE.MOV">
            <a:hlinkClick r:id="" action="ppaction://media"/>
            <a:extLst>
              <a:ext uri="{FF2B5EF4-FFF2-40B4-BE49-F238E27FC236}">
                <a16:creationId xmlns:a16="http://schemas.microsoft.com/office/drawing/2014/main" id="{A96EC846-C421-C6EB-FED7-9BBE4FE8E31B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42133" y="5053899"/>
            <a:ext cx="267547" cy="221843"/>
          </a:xfrm>
          <a:prstGeom prst="rect">
            <a:avLst/>
          </a:prstGeom>
        </p:spPr>
      </p:pic>
      <p:pic>
        <p:nvPicPr>
          <p:cNvPr id="56" name="trim.FB57B374-2BB4-43CA-8F86-91E6B9A63C4F.MOV">
            <a:hlinkClick r:id="" action="ppaction://media"/>
            <a:extLst>
              <a:ext uri="{FF2B5EF4-FFF2-40B4-BE49-F238E27FC236}">
                <a16:creationId xmlns:a16="http://schemas.microsoft.com/office/drawing/2014/main" id="{61EB4BB0-C5D0-D49E-1EB7-0E79C48D2ABA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36022" y="5318847"/>
            <a:ext cx="267547" cy="220153"/>
          </a:xfrm>
          <a:prstGeom prst="rect">
            <a:avLst/>
          </a:prstGeom>
        </p:spPr>
      </p:pic>
      <p:pic>
        <p:nvPicPr>
          <p:cNvPr id="57" name="trim.FA803907-65B2-480C-97E7-22E92BAA6D87.MOV">
            <a:hlinkClick r:id="" action="ppaction://media"/>
            <a:extLst>
              <a:ext uri="{FF2B5EF4-FFF2-40B4-BE49-F238E27FC236}">
                <a16:creationId xmlns:a16="http://schemas.microsoft.com/office/drawing/2014/main" id="{37B835EE-87B5-736C-3495-BF2975883B3A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34430" y="5576286"/>
            <a:ext cx="269139" cy="2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keyboard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Keyboard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bagpipes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Dudelsack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clarinet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Klarinette</a:t>
            </a:r>
            <a:endParaRPr lang="en-GB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character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Hauptfigur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actor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Hauptdarsteller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actor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Schauspieler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actress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Schauspielerin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 star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Filmstar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viewer (male/female)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Zuschauer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/ 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Zuschauerin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Regisseur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cinema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Kino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Leinwand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screen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Cello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cello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trim.0B9987EB-9D40-45BB-9E58-28A6207F24D9.MOV">
            <a:hlinkClick r:id="" action="ppaction://media"/>
            <a:extLst>
              <a:ext uri="{FF2B5EF4-FFF2-40B4-BE49-F238E27FC236}">
                <a16:creationId xmlns:a16="http://schemas.microsoft.com/office/drawing/2014/main" id="{4A721173-5C01-8356-2CB1-59B58DAE9C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53806" y="2030064"/>
            <a:ext cx="268613" cy="221621"/>
          </a:xfrm>
          <a:prstGeom prst="rect">
            <a:avLst/>
          </a:prstGeom>
        </p:spPr>
      </p:pic>
      <p:pic>
        <p:nvPicPr>
          <p:cNvPr id="35" name="trim.62F67E7E-5283-4AB5-84EC-C81A27390828.MOV">
            <a:hlinkClick r:id="" action="ppaction://media"/>
            <a:extLst>
              <a:ext uri="{FF2B5EF4-FFF2-40B4-BE49-F238E27FC236}">
                <a16:creationId xmlns:a16="http://schemas.microsoft.com/office/drawing/2014/main" id="{77555A09-1FA0-583A-E80E-FF8DEE3C16A4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53805" y="2303390"/>
            <a:ext cx="268613" cy="222770"/>
          </a:xfrm>
          <a:prstGeom prst="rect">
            <a:avLst/>
          </a:prstGeom>
        </p:spPr>
      </p:pic>
      <p:pic>
        <p:nvPicPr>
          <p:cNvPr id="36" name="trim.03256446-6C88-4ED2-B354-96D9682BEDCC.MOV">
            <a:hlinkClick r:id="" action="ppaction://media"/>
            <a:extLst>
              <a:ext uri="{FF2B5EF4-FFF2-40B4-BE49-F238E27FC236}">
                <a16:creationId xmlns:a16="http://schemas.microsoft.com/office/drawing/2014/main" id="{FA0B343D-F39A-E00B-7741-AF39E81FCC18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52514" y="2571372"/>
            <a:ext cx="269904" cy="222771"/>
          </a:xfrm>
          <a:prstGeom prst="rect">
            <a:avLst/>
          </a:prstGeom>
        </p:spPr>
      </p:pic>
      <p:pic>
        <p:nvPicPr>
          <p:cNvPr id="37" name="trim.F4DE485A-E0E9-4CD7-8340-E283DD4F21E1.MOV">
            <a:hlinkClick r:id="" action="ppaction://media"/>
            <a:extLst>
              <a:ext uri="{FF2B5EF4-FFF2-40B4-BE49-F238E27FC236}">
                <a16:creationId xmlns:a16="http://schemas.microsoft.com/office/drawing/2014/main" id="{773857A6-E99B-AA69-D51E-72B0C94E05C2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1784" y="2831378"/>
            <a:ext cx="270634" cy="226358"/>
          </a:xfrm>
          <a:prstGeom prst="rect">
            <a:avLst/>
          </a:prstGeom>
        </p:spPr>
      </p:pic>
      <p:pic>
        <p:nvPicPr>
          <p:cNvPr id="38" name="trim.4FFF4AA0-D95F-48D1-B8EA-8BDF8BBA6FD6.MOV">
            <a:hlinkClick r:id="" action="ppaction://media"/>
            <a:extLst>
              <a:ext uri="{FF2B5EF4-FFF2-40B4-BE49-F238E27FC236}">
                <a16:creationId xmlns:a16="http://schemas.microsoft.com/office/drawing/2014/main" id="{CF8F857F-6E70-DF6C-BF74-643DC1AA5B78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47899" y="3132034"/>
            <a:ext cx="274519" cy="225804"/>
          </a:xfrm>
          <a:prstGeom prst="rect">
            <a:avLst/>
          </a:prstGeom>
        </p:spPr>
      </p:pic>
      <p:pic>
        <p:nvPicPr>
          <p:cNvPr id="39" name="trim.AF0F3C05-0481-4A4B-ABC3-F5EE1BB06FED.MOV">
            <a:hlinkClick r:id="" action="ppaction://media"/>
            <a:extLst>
              <a:ext uri="{FF2B5EF4-FFF2-40B4-BE49-F238E27FC236}">
                <a16:creationId xmlns:a16="http://schemas.microsoft.com/office/drawing/2014/main" id="{99F27875-3939-0B1B-A1BD-933FD37D0EF1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41434" y="3414094"/>
            <a:ext cx="295289" cy="211902"/>
          </a:xfrm>
          <a:prstGeom prst="rect">
            <a:avLst/>
          </a:prstGeom>
        </p:spPr>
      </p:pic>
      <p:pic>
        <p:nvPicPr>
          <p:cNvPr id="41" name="trim.DEDE77AA-C0EC-4990-9EBA-BDEB1F2E78B0.MOV">
            <a:hlinkClick r:id="" action="ppaction://media"/>
            <a:extLst>
              <a:ext uri="{FF2B5EF4-FFF2-40B4-BE49-F238E27FC236}">
                <a16:creationId xmlns:a16="http://schemas.microsoft.com/office/drawing/2014/main" id="{CA2600F7-5BAB-0364-82B6-0D427C30B203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41434" y="3688569"/>
            <a:ext cx="276030" cy="222182"/>
          </a:xfrm>
          <a:prstGeom prst="rect">
            <a:avLst/>
          </a:prstGeom>
        </p:spPr>
      </p:pic>
      <p:pic>
        <p:nvPicPr>
          <p:cNvPr id="44" name="trim.3333F33B-79FD-4CBB-BB6F-7C94D119829A.MOV">
            <a:hlinkClick r:id="" action="ppaction://media"/>
            <a:extLst>
              <a:ext uri="{FF2B5EF4-FFF2-40B4-BE49-F238E27FC236}">
                <a16:creationId xmlns:a16="http://schemas.microsoft.com/office/drawing/2014/main" id="{F2C9D3D2-D571-50B5-09E7-A8C2726E130F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40310" y="3959140"/>
            <a:ext cx="276031" cy="218879"/>
          </a:xfrm>
          <a:prstGeom prst="rect">
            <a:avLst/>
          </a:prstGeom>
        </p:spPr>
      </p:pic>
      <p:pic>
        <p:nvPicPr>
          <p:cNvPr id="47" name="trim.B74A9D0C-8C82-4E98-B40B-CD64319D716D.MOV">
            <a:hlinkClick r:id="" action="ppaction://media"/>
            <a:extLst>
              <a:ext uri="{FF2B5EF4-FFF2-40B4-BE49-F238E27FC236}">
                <a16:creationId xmlns:a16="http://schemas.microsoft.com/office/drawing/2014/main" id="{A85959F1-0D21-969D-FB88-9B32A02ABE75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46465" y="4245772"/>
            <a:ext cx="269876" cy="217553"/>
          </a:xfrm>
          <a:prstGeom prst="rect">
            <a:avLst/>
          </a:prstGeom>
        </p:spPr>
      </p:pic>
      <p:pic>
        <p:nvPicPr>
          <p:cNvPr id="50" name="trim.0E2A17DC-C064-4D31-B32F-1A69A18E2A44.MOV">
            <a:hlinkClick r:id="" action="ppaction://media"/>
            <a:extLst>
              <a:ext uri="{FF2B5EF4-FFF2-40B4-BE49-F238E27FC236}">
                <a16:creationId xmlns:a16="http://schemas.microsoft.com/office/drawing/2014/main" id="{4A35CF94-EBFD-2378-D886-5B47DA358B26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40310" y="4520155"/>
            <a:ext cx="269877" cy="226823"/>
          </a:xfrm>
          <a:prstGeom prst="rect">
            <a:avLst/>
          </a:prstGeom>
        </p:spPr>
      </p:pic>
      <p:pic>
        <p:nvPicPr>
          <p:cNvPr id="53" name="trim.F2C4D435-F83B-42AE-8FC2-46F39CFFB8A5.MOV">
            <a:hlinkClick r:id="" action="ppaction://media"/>
            <a:extLst>
              <a:ext uri="{FF2B5EF4-FFF2-40B4-BE49-F238E27FC236}">
                <a16:creationId xmlns:a16="http://schemas.microsoft.com/office/drawing/2014/main" id="{07633E1D-B1A2-3E93-8882-1888B7C8CC8E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36252" y="4779758"/>
            <a:ext cx="297812" cy="226824"/>
          </a:xfrm>
          <a:prstGeom prst="rect">
            <a:avLst/>
          </a:prstGeom>
        </p:spPr>
      </p:pic>
      <p:pic>
        <p:nvPicPr>
          <p:cNvPr id="55" name="trim.175FA731-F29C-4996-993B-6B715F9D0690.MOV">
            <a:hlinkClick r:id="" action="ppaction://media"/>
            <a:extLst>
              <a:ext uri="{FF2B5EF4-FFF2-40B4-BE49-F238E27FC236}">
                <a16:creationId xmlns:a16="http://schemas.microsoft.com/office/drawing/2014/main" id="{B8408FDA-AC2A-F9BC-BEB9-CF1F07024948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53805" y="5063411"/>
            <a:ext cx="277284" cy="219792"/>
          </a:xfrm>
          <a:prstGeom prst="rect">
            <a:avLst/>
          </a:prstGeom>
        </p:spPr>
      </p:pic>
      <p:pic>
        <p:nvPicPr>
          <p:cNvPr id="56" name="trim.055693B4-705B-4529-A5B3-F838D8BDD360.MOV">
            <a:hlinkClick r:id="" action="ppaction://media"/>
            <a:extLst>
              <a:ext uri="{FF2B5EF4-FFF2-40B4-BE49-F238E27FC236}">
                <a16:creationId xmlns:a16="http://schemas.microsoft.com/office/drawing/2014/main" id="{57470598-D445-8004-6E5F-44988073BC71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50219" y="5331781"/>
            <a:ext cx="269877" cy="215264"/>
          </a:xfrm>
          <a:prstGeom prst="rect">
            <a:avLst/>
          </a:prstGeom>
        </p:spPr>
      </p:pic>
      <p:pic>
        <p:nvPicPr>
          <p:cNvPr id="57" name="trim.E8C56027-AF60-4020-B86F-2A530069ABAF.MOV">
            <a:hlinkClick r:id="" action="ppaction://media"/>
            <a:extLst>
              <a:ext uri="{FF2B5EF4-FFF2-40B4-BE49-F238E27FC236}">
                <a16:creationId xmlns:a16="http://schemas.microsoft.com/office/drawing/2014/main" id="{DCBEB426-BBE2-84EA-EDDA-2DD38B2E5236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53805" y="5586227"/>
            <a:ext cx="277284" cy="21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soundtrack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Soundtrack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Drehbuch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Handlung</a:t>
            </a:r>
            <a:endParaRPr lang="en-GB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scene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Szene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Kritik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favorite</a:t>
            </a:r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film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genre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Genre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fiction film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Science Fiction 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children’s film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film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romantic film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Liebesfilm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horror film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Horrorfilm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Dokumentarfilm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documentary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Untertitel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subtitles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3EC06-B3B3-3A97-CD35-8BFED7EFA70E}"/>
              </a:ext>
            </a:extLst>
          </p:cNvPr>
          <p:cNvSpPr/>
          <p:nvPr/>
        </p:nvSpPr>
        <p:spPr>
          <a:xfrm>
            <a:off x="1181560" y="586671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Komödie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BA78E-A376-A2B4-2EB3-E85428097E4F}"/>
              </a:ext>
            </a:extLst>
          </p:cNvPr>
          <p:cNvSpPr/>
          <p:nvPr/>
        </p:nvSpPr>
        <p:spPr>
          <a:xfrm>
            <a:off x="3986818" y="586772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comedy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rim.D9CA0F2E-9450-4136-BBDB-685C8D89305F.MOV">
            <a:hlinkClick r:id="" action="ppaction://media"/>
            <a:extLst>
              <a:ext uri="{FF2B5EF4-FFF2-40B4-BE49-F238E27FC236}">
                <a16:creationId xmlns:a16="http://schemas.microsoft.com/office/drawing/2014/main" id="{E66A542A-2CAE-DEC6-B878-31400CB867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60681" y="2039783"/>
            <a:ext cx="261738" cy="211902"/>
          </a:xfrm>
          <a:prstGeom prst="rect">
            <a:avLst/>
          </a:prstGeom>
        </p:spPr>
      </p:pic>
      <p:pic>
        <p:nvPicPr>
          <p:cNvPr id="7" name="trim.D82A0DF9-E9EB-4D4E-A650-46B5D75C2F50.MOV">
            <a:hlinkClick r:id="" action="ppaction://media"/>
            <a:extLst>
              <a:ext uri="{FF2B5EF4-FFF2-40B4-BE49-F238E27FC236}">
                <a16:creationId xmlns:a16="http://schemas.microsoft.com/office/drawing/2014/main" id="{094299DC-252F-3125-CCD8-FA4CCA8257A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67441" y="2314258"/>
            <a:ext cx="254978" cy="203342"/>
          </a:xfrm>
          <a:prstGeom prst="rect">
            <a:avLst/>
          </a:prstGeom>
        </p:spPr>
      </p:pic>
      <p:pic>
        <p:nvPicPr>
          <p:cNvPr id="10" name="trim.E801AB7E-DA1B-43B6-B6DC-A78B2AFBE426.MOV">
            <a:hlinkClick r:id="" action="ppaction://media"/>
            <a:extLst>
              <a:ext uri="{FF2B5EF4-FFF2-40B4-BE49-F238E27FC236}">
                <a16:creationId xmlns:a16="http://schemas.microsoft.com/office/drawing/2014/main" id="{FDF627EE-A163-4102-7AE4-CE5F5F965B6F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53740" y="2580173"/>
            <a:ext cx="275619" cy="209147"/>
          </a:xfrm>
          <a:prstGeom prst="rect">
            <a:avLst/>
          </a:prstGeom>
        </p:spPr>
      </p:pic>
      <p:pic>
        <p:nvPicPr>
          <p:cNvPr id="12" name="trim.5A77E7E7-3B71-438F-8997-70939F18FD7F.MOV">
            <a:hlinkClick r:id="" action="ppaction://media"/>
            <a:extLst>
              <a:ext uri="{FF2B5EF4-FFF2-40B4-BE49-F238E27FC236}">
                <a16:creationId xmlns:a16="http://schemas.microsoft.com/office/drawing/2014/main" id="{67290F20-F250-1DA9-24CE-F6F20793A844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53740" y="2856143"/>
            <a:ext cx="260717" cy="211352"/>
          </a:xfrm>
          <a:prstGeom prst="rect">
            <a:avLst/>
          </a:prstGeom>
        </p:spPr>
      </p:pic>
      <p:pic>
        <p:nvPicPr>
          <p:cNvPr id="18" name="trim.14DCEFF2-96A5-49CA-BD4C-D7D67F0A0936.MOV">
            <a:hlinkClick r:id="" action="ppaction://media"/>
            <a:extLst>
              <a:ext uri="{FF2B5EF4-FFF2-40B4-BE49-F238E27FC236}">
                <a16:creationId xmlns:a16="http://schemas.microsoft.com/office/drawing/2014/main" id="{6DFEFB1E-8CFF-95DA-874C-B9305A18DD32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53739" y="3114805"/>
            <a:ext cx="260717" cy="214329"/>
          </a:xfrm>
          <a:prstGeom prst="rect">
            <a:avLst/>
          </a:prstGeom>
        </p:spPr>
      </p:pic>
      <p:pic>
        <p:nvPicPr>
          <p:cNvPr id="21" name="trim.FC453A50-0FC7-4DF8-AD76-5B47C363B307.MOV">
            <a:hlinkClick r:id="" action="ppaction://media"/>
            <a:extLst>
              <a:ext uri="{FF2B5EF4-FFF2-40B4-BE49-F238E27FC236}">
                <a16:creationId xmlns:a16="http://schemas.microsoft.com/office/drawing/2014/main" id="{29EFBDA8-1C93-C37F-D943-FFFBAEC01837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53739" y="3411667"/>
            <a:ext cx="269202" cy="214329"/>
          </a:xfrm>
          <a:prstGeom prst="rect">
            <a:avLst/>
          </a:prstGeom>
        </p:spPr>
      </p:pic>
      <p:pic>
        <p:nvPicPr>
          <p:cNvPr id="22" name="trim.86F7277B-8AE3-4CA0-A602-562A68F271E9.MOV">
            <a:hlinkClick r:id="" action="ppaction://media"/>
            <a:extLst>
              <a:ext uri="{FF2B5EF4-FFF2-40B4-BE49-F238E27FC236}">
                <a16:creationId xmlns:a16="http://schemas.microsoft.com/office/drawing/2014/main" id="{58604605-3463-BB99-1DA9-92880BE4FF2F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53739" y="3703419"/>
            <a:ext cx="255142" cy="205063"/>
          </a:xfrm>
          <a:prstGeom prst="rect">
            <a:avLst/>
          </a:prstGeom>
        </p:spPr>
      </p:pic>
      <p:pic>
        <p:nvPicPr>
          <p:cNvPr id="24" name="trim.70989ED1-5A68-473A-9ACD-65E18E54CA2F.MOV">
            <a:hlinkClick r:id="" action="ppaction://media"/>
            <a:extLst>
              <a:ext uri="{FF2B5EF4-FFF2-40B4-BE49-F238E27FC236}">
                <a16:creationId xmlns:a16="http://schemas.microsoft.com/office/drawing/2014/main" id="{927389C5-2821-ED49-16C0-2EF3E02E2609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43500" y="3962629"/>
            <a:ext cx="275619" cy="217039"/>
          </a:xfrm>
          <a:prstGeom prst="rect">
            <a:avLst/>
          </a:prstGeom>
        </p:spPr>
      </p:pic>
      <p:pic>
        <p:nvPicPr>
          <p:cNvPr id="27" name="trim.B546D49F-B3D8-4FE8-B408-C2B6930B15CB.MOV">
            <a:hlinkClick r:id="" action="ppaction://media"/>
            <a:extLst>
              <a:ext uri="{FF2B5EF4-FFF2-40B4-BE49-F238E27FC236}">
                <a16:creationId xmlns:a16="http://schemas.microsoft.com/office/drawing/2014/main" id="{EA3398DB-66F9-2E54-1FEE-51711C5403C0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40568" y="4234027"/>
            <a:ext cx="268313" cy="223896"/>
          </a:xfrm>
          <a:prstGeom prst="rect">
            <a:avLst/>
          </a:prstGeom>
        </p:spPr>
      </p:pic>
      <p:pic>
        <p:nvPicPr>
          <p:cNvPr id="30" name="trim.14D66F4F-E99F-468D-92D4-E706B9E688D6.MOV">
            <a:hlinkClick r:id="" action="ppaction://media"/>
            <a:extLst>
              <a:ext uri="{FF2B5EF4-FFF2-40B4-BE49-F238E27FC236}">
                <a16:creationId xmlns:a16="http://schemas.microsoft.com/office/drawing/2014/main" id="{8F41E74B-513A-0367-0354-6EFCBFD6A003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28130" y="4512282"/>
            <a:ext cx="280751" cy="223896"/>
          </a:xfrm>
          <a:prstGeom prst="rect">
            <a:avLst/>
          </a:prstGeom>
        </p:spPr>
      </p:pic>
      <p:pic>
        <p:nvPicPr>
          <p:cNvPr id="32" name="trim.9446BE8F-52C1-4554-BA8D-CAAFE354F34F.MOV">
            <a:hlinkClick r:id="" action="ppaction://media"/>
            <a:extLst>
              <a:ext uri="{FF2B5EF4-FFF2-40B4-BE49-F238E27FC236}">
                <a16:creationId xmlns:a16="http://schemas.microsoft.com/office/drawing/2014/main" id="{C8AD3802-D8D3-B944-340A-D2DDDC24365F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45290" y="4774761"/>
            <a:ext cx="255557" cy="211902"/>
          </a:xfrm>
          <a:prstGeom prst="rect">
            <a:avLst/>
          </a:prstGeom>
        </p:spPr>
      </p:pic>
      <p:pic>
        <p:nvPicPr>
          <p:cNvPr id="33" name="trim.063B083B-1869-4A98-8107-112F76037BE5.MOV">
            <a:hlinkClick r:id="" action="ppaction://media"/>
            <a:extLst>
              <a:ext uri="{FF2B5EF4-FFF2-40B4-BE49-F238E27FC236}">
                <a16:creationId xmlns:a16="http://schemas.microsoft.com/office/drawing/2014/main" id="{19FD905D-AD43-D894-4CBF-A6FE875CC526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38368" y="5056577"/>
            <a:ext cx="280751" cy="228451"/>
          </a:xfrm>
          <a:prstGeom prst="rect">
            <a:avLst/>
          </a:prstGeom>
        </p:spPr>
      </p:pic>
      <p:pic>
        <p:nvPicPr>
          <p:cNvPr id="34" name="trim.D4D06615-887C-40A7-BBA4-632D06823C06.MOV">
            <a:hlinkClick r:id="" action="ppaction://media"/>
            <a:extLst>
              <a:ext uri="{FF2B5EF4-FFF2-40B4-BE49-F238E27FC236}">
                <a16:creationId xmlns:a16="http://schemas.microsoft.com/office/drawing/2014/main" id="{C644F87B-B164-74B9-BF9F-45D5E0F28CC0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863562" y="5319378"/>
            <a:ext cx="255557" cy="204445"/>
          </a:xfrm>
          <a:prstGeom prst="rect">
            <a:avLst/>
          </a:prstGeom>
        </p:spPr>
      </p:pic>
      <p:pic>
        <p:nvPicPr>
          <p:cNvPr id="35" name="trim.3BED1AC1-22C9-4DD1-88DE-D59511749693.MOV">
            <a:hlinkClick r:id="" action="ppaction://media"/>
            <a:extLst>
              <a:ext uri="{FF2B5EF4-FFF2-40B4-BE49-F238E27FC236}">
                <a16:creationId xmlns:a16="http://schemas.microsoft.com/office/drawing/2014/main" id="{51FD18AB-8194-BED4-C5DA-900622B605C4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5"/>
          <a:stretch>
            <a:fillRect/>
          </a:stretch>
        </p:blipFill>
        <p:spPr>
          <a:xfrm>
            <a:off x="850964" y="5586227"/>
            <a:ext cx="255557" cy="197744"/>
          </a:xfrm>
          <a:prstGeom prst="rect">
            <a:avLst/>
          </a:prstGeom>
        </p:spPr>
      </p:pic>
      <p:pic>
        <p:nvPicPr>
          <p:cNvPr id="36" name="trim.74F762B9-1A62-4861-868B-499796960E8F.MOV">
            <a:hlinkClick r:id="" action="ppaction://media"/>
            <a:extLst>
              <a:ext uri="{FF2B5EF4-FFF2-40B4-BE49-F238E27FC236}">
                <a16:creationId xmlns:a16="http://schemas.microsoft.com/office/drawing/2014/main" id="{A297E9BF-C0B1-85EE-8CAE-BD1ABB55B638}"/>
              </a:ext>
            </a:extLst>
          </p:cNvPr>
          <p:cNvPicPr>
            <a:picLocks noChangeAspect="1"/>
          </p:cNvPicPr>
          <p:nvPr>
            <a:vide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6"/>
          <a:stretch>
            <a:fillRect/>
          </a:stretch>
        </p:blipFill>
        <p:spPr>
          <a:xfrm>
            <a:off x="850964" y="5866716"/>
            <a:ext cx="255557" cy="2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93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9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105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111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>
                <p:cTn id="11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>
                <p:cTn id="123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8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>
                <p:cTn id="129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4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35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0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141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14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2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1E90D592-27CA-4699-AAB6-0C284330C725}"/>
</file>

<file path=customXml/itemProps2.xml><?xml version="1.0" encoding="utf-8"?>
<ds:datastoreItem xmlns:ds="http://schemas.openxmlformats.org/officeDocument/2006/customXml" ds:itemID="{40C36D4C-71B4-481F-B1B7-803065C7E5FA}"/>
</file>

<file path=customXml/itemProps3.xml><?xml version="1.0" encoding="utf-8"?>
<ds:datastoreItem xmlns:ds="http://schemas.openxmlformats.org/officeDocument/2006/customXml" ds:itemID="{369423DB-EB6C-48E9-AA4C-77757E1ABD7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334</Words>
  <Application>Microsoft Office PowerPoint</Application>
  <PresentationFormat>A4-Papier (210 x 297 mm)</PresentationFormat>
  <Paragraphs>108</Paragraphs>
  <Slides>4</Slides>
  <Notes>0</Notes>
  <HiddenSlides>0</HiddenSlides>
  <MMClips>54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Whittle, Emma Alexandra</cp:lastModifiedBy>
  <cp:revision>32</cp:revision>
  <dcterms:created xsi:type="dcterms:W3CDTF">2024-08-27T16:27:59Z</dcterms:created>
  <dcterms:modified xsi:type="dcterms:W3CDTF">2024-11-12T13:46:54Z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