
<file path=[Content_Types].xml><?xml version="1.0" encoding="utf-8"?>
<Types xmlns="http://schemas.openxmlformats.org/package/2006/content-types">
  <Default Extension="png" ContentType="image/png"/>
  <Default Extension="wma" ContentType="audio/x-ms-wma"/>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embeddedFontLst>
    <p:embeddedFont>
      <p:font typeface="Roboto Mono" panose="020B0604020202020204" charset="0"/>
      <p:regular r:id="rId18"/>
      <p:bold r:id="rId19"/>
      <p:italic r:id="rId20"/>
      <p:boldItalic r:id="rId21"/>
    </p:embeddedFont>
    <p:embeddedFont>
      <p:font typeface="Concert One" panose="020B0604020202020204" charset="0"/>
      <p:regular r:id="rId22"/>
    </p:embeddedFont>
    <p:embeddedFont>
      <p:font typeface="Roboto Mono Medium" panose="020B0604020202020204" charset="0"/>
      <p:regular r:id="rId23"/>
      <p:bold r:id="rId24"/>
      <p:italic r:id="rId25"/>
      <p:boldItalic r:id="rId26"/>
    </p:embeddedFont>
    <p:embeddedFont>
      <p:font typeface="Coming Soon" panose="020B0604020202020204" charset="0"/>
      <p:regular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62" autoAdjust="0"/>
  </p:normalViewPr>
  <p:slideViewPr>
    <p:cSldViewPr>
      <p:cViewPr varScale="1">
        <p:scale>
          <a:sx n="93" d="100"/>
          <a:sy n="93" d="100"/>
        </p:scale>
        <p:origin x="-726" y="-9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94507616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f6f83df08e_8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f6f83df08e_8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f1a35504c8_4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f1a35504c8_4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f1a35504c8_4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f1a35504c8_4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f1a35504c8_4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f1a35504c8_4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f1a35504c8_4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f1a35504c8_4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f6eb803d38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f6eb803d38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853034354b_0_248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853034354b_0_248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777e31443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777e31443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853034354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853034354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853034354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853034354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853034354b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853034354b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f1a35504c8_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f1a35504c8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f1a35504c8_4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f1a35504c8_4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853034354b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853034354b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f1a35504c8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f1a35504c8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http://bit.ly/2TtBDfr"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bit.ly/2TyoMsr" TargetMode="External"/><Relationship Id="rId5" Type="http://schemas.openxmlformats.org/officeDocument/2006/relationships/hyperlink" Target="http://bit.ly/2Tynxth" TargetMode="Externa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0" name="Google Shape;10;p2"/>
          <p:cNvPicPr preferRelativeResize="0"/>
          <p:nvPr/>
        </p:nvPicPr>
        <p:blipFill rotWithShape="1">
          <a:blip r:embed="rId3">
            <a:alphaModFix/>
          </a:blip>
          <a:srcRect b="61089"/>
          <a:stretch/>
        </p:blipFill>
        <p:spPr>
          <a:xfrm rot="-620881">
            <a:off x="1853551" y="40483"/>
            <a:ext cx="2068426" cy="1772790"/>
          </a:xfrm>
          <a:prstGeom prst="rect">
            <a:avLst/>
          </a:prstGeom>
          <a:noFill/>
          <a:ln>
            <a:noFill/>
          </a:ln>
        </p:spPr>
      </p:pic>
      <p:pic>
        <p:nvPicPr>
          <p:cNvPr id="11" name="Google Shape;11;p2"/>
          <p:cNvPicPr preferRelativeResize="0"/>
          <p:nvPr/>
        </p:nvPicPr>
        <p:blipFill rotWithShape="1">
          <a:blip r:embed="rId4">
            <a:alphaModFix/>
          </a:blip>
          <a:srcRect r="1545" b="6838"/>
          <a:stretch/>
        </p:blipFill>
        <p:spPr>
          <a:xfrm>
            <a:off x="1047887" y="524012"/>
            <a:ext cx="7048226" cy="4102024"/>
          </a:xfrm>
          <a:prstGeom prst="rect">
            <a:avLst/>
          </a:prstGeom>
          <a:noFill/>
          <a:ln>
            <a:noFill/>
          </a:ln>
        </p:spPr>
      </p:pic>
      <p:pic>
        <p:nvPicPr>
          <p:cNvPr id="12" name="Google Shape;12;p2"/>
          <p:cNvPicPr preferRelativeResize="0"/>
          <p:nvPr/>
        </p:nvPicPr>
        <p:blipFill>
          <a:blip r:embed="rId5">
            <a:alphaModFix/>
          </a:blip>
          <a:stretch>
            <a:fillRect/>
          </a:stretch>
        </p:blipFill>
        <p:spPr>
          <a:xfrm>
            <a:off x="1593925" y="2989525"/>
            <a:ext cx="1584774" cy="1852801"/>
          </a:xfrm>
          <a:prstGeom prst="rect">
            <a:avLst/>
          </a:prstGeom>
          <a:noFill/>
          <a:ln>
            <a:noFill/>
          </a:ln>
          <a:effectLst>
            <a:outerShdw blurRad="57150" dist="19050" dir="3300000" algn="bl" rotWithShape="0">
              <a:srgbClr val="000000">
                <a:alpha val="34000"/>
              </a:srgbClr>
            </a:outerShdw>
          </a:effectLst>
        </p:spPr>
      </p:pic>
      <p:sp>
        <p:nvSpPr>
          <p:cNvPr id="13" name="Google Shape;13;p2"/>
          <p:cNvSpPr txBox="1">
            <a:spLocks noGrp="1"/>
          </p:cNvSpPr>
          <p:nvPr>
            <p:ph type="ctrTitle"/>
          </p:nvPr>
        </p:nvSpPr>
        <p:spPr>
          <a:xfrm>
            <a:off x="1532100" y="1728423"/>
            <a:ext cx="6079800" cy="16551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6000"/>
            </a:lvl1pPr>
            <a:lvl2pPr lvl="1" algn="ctr">
              <a:lnSpc>
                <a:spcPct val="80000"/>
              </a:lnSpc>
              <a:spcBef>
                <a:spcPts val="0"/>
              </a:spcBef>
              <a:spcAft>
                <a:spcPts val="0"/>
              </a:spcAft>
              <a:buClr>
                <a:srgbClr val="0B5394"/>
              </a:buClr>
              <a:buSzPts val="6000"/>
              <a:buNone/>
              <a:defRPr sz="6000">
                <a:solidFill>
                  <a:srgbClr val="0B5394"/>
                </a:solidFill>
              </a:defRPr>
            </a:lvl2pPr>
            <a:lvl3pPr lvl="2" algn="ctr">
              <a:lnSpc>
                <a:spcPct val="80000"/>
              </a:lnSpc>
              <a:spcBef>
                <a:spcPts val="0"/>
              </a:spcBef>
              <a:spcAft>
                <a:spcPts val="0"/>
              </a:spcAft>
              <a:buClr>
                <a:srgbClr val="0B5394"/>
              </a:buClr>
              <a:buSzPts val="6000"/>
              <a:buNone/>
              <a:defRPr sz="6000">
                <a:solidFill>
                  <a:srgbClr val="0B5394"/>
                </a:solidFill>
              </a:defRPr>
            </a:lvl3pPr>
            <a:lvl4pPr lvl="3" algn="ctr">
              <a:lnSpc>
                <a:spcPct val="80000"/>
              </a:lnSpc>
              <a:spcBef>
                <a:spcPts val="0"/>
              </a:spcBef>
              <a:spcAft>
                <a:spcPts val="0"/>
              </a:spcAft>
              <a:buClr>
                <a:srgbClr val="0B5394"/>
              </a:buClr>
              <a:buSzPts val="6000"/>
              <a:buNone/>
              <a:defRPr sz="6000">
                <a:solidFill>
                  <a:srgbClr val="0B5394"/>
                </a:solidFill>
              </a:defRPr>
            </a:lvl4pPr>
            <a:lvl5pPr lvl="4" algn="ctr">
              <a:lnSpc>
                <a:spcPct val="80000"/>
              </a:lnSpc>
              <a:spcBef>
                <a:spcPts val="0"/>
              </a:spcBef>
              <a:spcAft>
                <a:spcPts val="0"/>
              </a:spcAft>
              <a:buClr>
                <a:srgbClr val="0B5394"/>
              </a:buClr>
              <a:buSzPts val="6000"/>
              <a:buNone/>
              <a:defRPr sz="6000">
                <a:solidFill>
                  <a:srgbClr val="0B5394"/>
                </a:solidFill>
              </a:defRPr>
            </a:lvl5pPr>
            <a:lvl6pPr lvl="5" algn="ctr">
              <a:lnSpc>
                <a:spcPct val="80000"/>
              </a:lnSpc>
              <a:spcBef>
                <a:spcPts val="0"/>
              </a:spcBef>
              <a:spcAft>
                <a:spcPts val="0"/>
              </a:spcAft>
              <a:buClr>
                <a:srgbClr val="0B5394"/>
              </a:buClr>
              <a:buSzPts val="6000"/>
              <a:buNone/>
              <a:defRPr sz="6000">
                <a:solidFill>
                  <a:srgbClr val="0B5394"/>
                </a:solidFill>
              </a:defRPr>
            </a:lvl6pPr>
            <a:lvl7pPr lvl="6" algn="ctr">
              <a:lnSpc>
                <a:spcPct val="80000"/>
              </a:lnSpc>
              <a:spcBef>
                <a:spcPts val="0"/>
              </a:spcBef>
              <a:spcAft>
                <a:spcPts val="0"/>
              </a:spcAft>
              <a:buClr>
                <a:srgbClr val="0B5394"/>
              </a:buClr>
              <a:buSzPts val="6000"/>
              <a:buNone/>
              <a:defRPr sz="6000">
                <a:solidFill>
                  <a:srgbClr val="0B5394"/>
                </a:solidFill>
              </a:defRPr>
            </a:lvl7pPr>
            <a:lvl8pPr lvl="7" algn="ctr">
              <a:lnSpc>
                <a:spcPct val="80000"/>
              </a:lnSpc>
              <a:spcBef>
                <a:spcPts val="0"/>
              </a:spcBef>
              <a:spcAft>
                <a:spcPts val="0"/>
              </a:spcAft>
              <a:buClr>
                <a:srgbClr val="0B5394"/>
              </a:buClr>
              <a:buSzPts val="6000"/>
              <a:buNone/>
              <a:defRPr sz="6000">
                <a:solidFill>
                  <a:srgbClr val="0B5394"/>
                </a:solidFill>
              </a:defRPr>
            </a:lvl8pPr>
            <a:lvl9pPr lvl="8" algn="ctr">
              <a:lnSpc>
                <a:spcPct val="80000"/>
              </a:lnSpc>
              <a:spcBef>
                <a:spcPts val="0"/>
              </a:spcBef>
              <a:spcAft>
                <a:spcPts val="0"/>
              </a:spcAft>
              <a:buClr>
                <a:srgbClr val="0B5394"/>
              </a:buClr>
              <a:buSzPts val="6000"/>
              <a:buNone/>
              <a:defRPr sz="6000">
                <a:solidFill>
                  <a:srgbClr val="0B5394"/>
                </a:solidFill>
              </a:defRPr>
            </a:lvl9pPr>
          </a:lstStyle>
          <a:p>
            <a:endParaRPr/>
          </a:p>
        </p:txBody>
      </p:sp>
      <p:sp>
        <p:nvSpPr>
          <p:cNvPr id="14" name="Google Shape;14;p2"/>
          <p:cNvSpPr txBox="1">
            <a:spLocks noGrp="1"/>
          </p:cNvSpPr>
          <p:nvPr>
            <p:ph type="subTitle" idx="1"/>
          </p:nvPr>
        </p:nvSpPr>
        <p:spPr>
          <a:xfrm>
            <a:off x="1672763" y="3769325"/>
            <a:ext cx="1427100" cy="7926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400"/>
              <a:buNone/>
              <a:defRPr sz="1400">
                <a:solidFill>
                  <a:schemeClr val="dk2"/>
                </a:solidFill>
              </a:defRPr>
            </a:lvl1pPr>
            <a:lvl2pPr lvl="1"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2pPr>
            <a:lvl3pPr lvl="2"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3pPr>
            <a:lvl4pPr lvl="3"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4pPr>
            <a:lvl5pPr lvl="4"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5pPr>
            <a:lvl6pPr lvl="5"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6pPr>
            <a:lvl7pPr lvl="6"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7pPr>
            <a:lvl8pPr lvl="7"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8pPr>
            <a:lvl9pPr lvl="8" algn="ctr">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5000">
        <p:fade/>
      </p:transition>
    </mc:Choice>
    <mc:Fallback>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4"/>
        <p:cNvGrpSpPr/>
        <p:nvPr/>
      </p:nvGrpSpPr>
      <p:grpSpPr>
        <a:xfrm>
          <a:off x="0" y="0"/>
          <a:ext cx="0" cy="0"/>
          <a:chOff x="0" y="0"/>
          <a:chExt cx="0" cy="0"/>
        </a:xfrm>
      </p:grpSpPr>
      <p:pic>
        <p:nvPicPr>
          <p:cNvPr id="55" name="Google Shape;55;p11"/>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56" name="Google Shape;56;p11"/>
          <p:cNvPicPr preferRelativeResize="0"/>
          <p:nvPr/>
        </p:nvPicPr>
        <p:blipFill rotWithShape="1">
          <a:blip r:embed="rId3">
            <a:alphaModFix/>
          </a:blip>
          <a:srcRect t="16734" r="8892" b="18300"/>
          <a:stretch/>
        </p:blipFill>
        <p:spPr>
          <a:xfrm rot="-5400000">
            <a:off x="4748475" y="480657"/>
            <a:ext cx="2036850" cy="846042"/>
          </a:xfrm>
          <a:prstGeom prst="rect">
            <a:avLst/>
          </a:prstGeom>
          <a:noFill/>
          <a:ln>
            <a:noFill/>
          </a:ln>
        </p:spPr>
      </p:pic>
      <p:pic>
        <p:nvPicPr>
          <p:cNvPr id="57" name="Google Shape;57;p11"/>
          <p:cNvPicPr preferRelativeResize="0"/>
          <p:nvPr/>
        </p:nvPicPr>
        <p:blipFill rotWithShape="1">
          <a:blip r:embed="rId3">
            <a:alphaModFix/>
          </a:blip>
          <a:srcRect t="16734" r="8892" b="18300"/>
          <a:stretch/>
        </p:blipFill>
        <p:spPr>
          <a:xfrm rot="-5400000">
            <a:off x="5339025" y="595407"/>
            <a:ext cx="2036850" cy="846042"/>
          </a:xfrm>
          <a:prstGeom prst="rect">
            <a:avLst/>
          </a:prstGeom>
          <a:noFill/>
          <a:ln>
            <a:noFill/>
          </a:ln>
        </p:spPr>
      </p:pic>
      <p:pic>
        <p:nvPicPr>
          <p:cNvPr id="58" name="Google Shape;58;p11"/>
          <p:cNvPicPr preferRelativeResize="0"/>
          <p:nvPr/>
        </p:nvPicPr>
        <p:blipFill rotWithShape="1">
          <a:blip r:embed="rId4">
            <a:alphaModFix/>
          </a:blip>
          <a:srcRect b="7123"/>
          <a:stretch/>
        </p:blipFill>
        <p:spPr>
          <a:xfrm>
            <a:off x="1974100" y="324738"/>
            <a:ext cx="5195775" cy="4494025"/>
          </a:xfrm>
          <a:prstGeom prst="rect">
            <a:avLst/>
          </a:prstGeom>
          <a:noFill/>
          <a:ln>
            <a:noFill/>
          </a:ln>
        </p:spPr>
      </p:pic>
      <p:sp>
        <p:nvSpPr>
          <p:cNvPr id="59" name="Google Shape;59;p11"/>
          <p:cNvSpPr txBox="1">
            <a:spLocks noGrp="1"/>
          </p:cNvSpPr>
          <p:nvPr>
            <p:ph type="title" hasCustomPrompt="1"/>
          </p:nvPr>
        </p:nvSpPr>
        <p:spPr>
          <a:xfrm>
            <a:off x="2838275" y="1645347"/>
            <a:ext cx="4001700" cy="1137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7200"/>
              <a:buNone/>
              <a:defRPr sz="7200" b="0">
                <a:solidFill>
                  <a:schemeClr val="dk2"/>
                </a:solidFill>
              </a:defRPr>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r>
              <a:t>xx%</a:t>
            </a:r>
          </a:p>
        </p:txBody>
      </p:sp>
      <p:sp>
        <p:nvSpPr>
          <p:cNvPr id="60" name="Google Shape;60;p11"/>
          <p:cNvSpPr txBox="1">
            <a:spLocks noGrp="1"/>
          </p:cNvSpPr>
          <p:nvPr>
            <p:ph type="body" idx="1"/>
          </p:nvPr>
        </p:nvSpPr>
        <p:spPr>
          <a:xfrm>
            <a:off x="3335675" y="3062950"/>
            <a:ext cx="30069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dk2"/>
              </a:buClr>
              <a:buSzPts val="1800"/>
              <a:buChar char="●"/>
              <a:defRPr>
                <a:solidFill>
                  <a:schemeClr val="dk2"/>
                </a:solidFill>
              </a:defRPr>
            </a:lvl1pPr>
            <a:lvl2pPr marL="914400" lvl="1" indent="-342900" algn="ctr">
              <a:spcBef>
                <a:spcPts val="1600"/>
              </a:spcBef>
              <a:spcAft>
                <a:spcPts val="0"/>
              </a:spcAft>
              <a:buClr>
                <a:schemeClr val="dk2"/>
              </a:buClr>
              <a:buSzPts val="1800"/>
              <a:buChar char="○"/>
              <a:defRPr sz="1800">
                <a:solidFill>
                  <a:schemeClr val="dk2"/>
                </a:solidFill>
              </a:defRPr>
            </a:lvl2pPr>
            <a:lvl3pPr marL="1371600" lvl="2" indent="-342900" algn="ctr">
              <a:spcBef>
                <a:spcPts val="1600"/>
              </a:spcBef>
              <a:spcAft>
                <a:spcPts val="0"/>
              </a:spcAft>
              <a:buClr>
                <a:schemeClr val="dk2"/>
              </a:buClr>
              <a:buSzPts val="1800"/>
              <a:buChar char="■"/>
              <a:defRPr sz="1800">
                <a:solidFill>
                  <a:schemeClr val="dk2"/>
                </a:solidFill>
              </a:defRPr>
            </a:lvl3pPr>
            <a:lvl4pPr marL="1828800" lvl="3" indent="-342900" algn="ctr">
              <a:spcBef>
                <a:spcPts val="1600"/>
              </a:spcBef>
              <a:spcAft>
                <a:spcPts val="0"/>
              </a:spcAft>
              <a:buClr>
                <a:schemeClr val="dk2"/>
              </a:buClr>
              <a:buSzPts val="1800"/>
              <a:buChar char="●"/>
              <a:defRPr sz="1800">
                <a:solidFill>
                  <a:schemeClr val="dk2"/>
                </a:solidFill>
              </a:defRPr>
            </a:lvl4pPr>
            <a:lvl5pPr marL="2286000" lvl="4" indent="-342900" algn="ctr">
              <a:spcBef>
                <a:spcPts val="1600"/>
              </a:spcBef>
              <a:spcAft>
                <a:spcPts val="0"/>
              </a:spcAft>
              <a:buClr>
                <a:schemeClr val="dk2"/>
              </a:buClr>
              <a:buSzPts val="1800"/>
              <a:buChar char="○"/>
              <a:defRPr sz="1800">
                <a:solidFill>
                  <a:schemeClr val="dk2"/>
                </a:solidFill>
              </a:defRPr>
            </a:lvl5pPr>
            <a:lvl6pPr marL="2743200" lvl="5" indent="-342900" algn="ctr">
              <a:spcBef>
                <a:spcPts val="1600"/>
              </a:spcBef>
              <a:spcAft>
                <a:spcPts val="0"/>
              </a:spcAft>
              <a:buClr>
                <a:schemeClr val="dk2"/>
              </a:buClr>
              <a:buSzPts val="1800"/>
              <a:buChar char="■"/>
              <a:defRPr sz="1800">
                <a:solidFill>
                  <a:schemeClr val="dk2"/>
                </a:solidFill>
              </a:defRPr>
            </a:lvl6pPr>
            <a:lvl7pPr marL="3200400" lvl="6" indent="-342900" algn="ctr">
              <a:spcBef>
                <a:spcPts val="1600"/>
              </a:spcBef>
              <a:spcAft>
                <a:spcPts val="0"/>
              </a:spcAft>
              <a:buClr>
                <a:schemeClr val="dk2"/>
              </a:buClr>
              <a:buSzPts val="1800"/>
              <a:buChar char="●"/>
              <a:defRPr sz="1800">
                <a:solidFill>
                  <a:schemeClr val="dk2"/>
                </a:solidFill>
              </a:defRPr>
            </a:lvl7pPr>
            <a:lvl8pPr marL="3657600" lvl="7" indent="-342900" algn="ctr">
              <a:spcBef>
                <a:spcPts val="1600"/>
              </a:spcBef>
              <a:spcAft>
                <a:spcPts val="0"/>
              </a:spcAft>
              <a:buClr>
                <a:schemeClr val="dk2"/>
              </a:buClr>
              <a:buSzPts val="1800"/>
              <a:buChar char="○"/>
              <a:defRPr sz="1800">
                <a:solidFill>
                  <a:schemeClr val="dk2"/>
                </a:solidFill>
              </a:defRPr>
            </a:lvl8pPr>
            <a:lvl9pPr marL="4114800" lvl="8" indent="-342900" algn="ctr">
              <a:spcBef>
                <a:spcPts val="1600"/>
              </a:spcBef>
              <a:spcAft>
                <a:spcPts val="1600"/>
              </a:spcAft>
              <a:buClr>
                <a:schemeClr val="dk2"/>
              </a:buClr>
              <a:buSzPts val="1800"/>
              <a:buChar char="■"/>
              <a:defRPr sz="1800">
                <a:solidFill>
                  <a:schemeClr val="dk2"/>
                </a:solidFill>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5000">
        <p:fade/>
      </p:transition>
    </mc:Choice>
    <mc:Fallback>
      <p:transition spd="slow" advClick="0" advTm="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1"/>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5000" advClick="0" advTm="5000">
        <p:fade/>
      </p:transition>
    </mc:Choice>
    <mc:Fallback>
      <p:transition spd="slow" advClick="0" advTm="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SECTION_TITLE_AND_DESCRIPTION_1">
    <p:spTree>
      <p:nvGrpSpPr>
        <p:cNvPr id="1" name="Shape 62"/>
        <p:cNvGrpSpPr/>
        <p:nvPr/>
      </p:nvGrpSpPr>
      <p:grpSpPr>
        <a:xfrm>
          <a:off x="0" y="0"/>
          <a:ext cx="0" cy="0"/>
          <a:chOff x="0" y="0"/>
          <a:chExt cx="0" cy="0"/>
        </a:xfrm>
      </p:grpSpPr>
      <p:pic>
        <p:nvPicPr>
          <p:cNvPr id="63" name="Google Shape;63;p13"/>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64" name="Google Shape;64;p13"/>
          <p:cNvPicPr preferRelativeResize="0"/>
          <p:nvPr/>
        </p:nvPicPr>
        <p:blipFill>
          <a:blip r:embed="rId3">
            <a:alphaModFix/>
          </a:blip>
          <a:stretch>
            <a:fillRect/>
          </a:stretch>
        </p:blipFill>
        <p:spPr>
          <a:xfrm>
            <a:off x="255775" y="186275"/>
            <a:ext cx="8632448" cy="4770949"/>
          </a:xfrm>
          <a:prstGeom prst="rect">
            <a:avLst/>
          </a:prstGeom>
          <a:noFill/>
          <a:ln>
            <a:noFill/>
          </a:ln>
        </p:spPr>
      </p:pic>
      <p:sp>
        <p:nvSpPr>
          <p:cNvPr id="65" name="Google Shape;65;p13"/>
          <p:cNvSpPr txBox="1">
            <a:spLocks noGrp="1"/>
          </p:cNvSpPr>
          <p:nvPr>
            <p:ph type="title"/>
          </p:nvPr>
        </p:nvSpPr>
        <p:spPr>
          <a:xfrm>
            <a:off x="907470" y="1705233"/>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66" name="Google Shape;66;p13"/>
          <p:cNvSpPr txBox="1">
            <a:spLocks noGrp="1"/>
          </p:cNvSpPr>
          <p:nvPr>
            <p:ph type="subTitle" idx="1"/>
          </p:nvPr>
        </p:nvSpPr>
        <p:spPr>
          <a:xfrm>
            <a:off x="929350" y="2161275"/>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67" name="Google Shape;67;p13"/>
          <p:cNvSpPr txBox="1">
            <a:spLocks noGrp="1"/>
          </p:cNvSpPr>
          <p:nvPr>
            <p:ph type="title" idx="2"/>
          </p:nvPr>
        </p:nvSpPr>
        <p:spPr>
          <a:xfrm>
            <a:off x="5318730" y="1705233"/>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68" name="Google Shape;68;p13"/>
          <p:cNvSpPr txBox="1">
            <a:spLocks noGrp="1"/>
          </p:cNvSpPr>
          <p:nvPr>
            <p:ph type="subTitle" idx="3"/>
          </p:nvPr>
        </p:nvSpPr>
        <p:spPr>
          <a:xfrm>
            <a:off x="5340612" y="2161275"/>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69" name="Google Shape;69;p13"/>
          <p:cNvSpPr txBox="1">
            <a:spLocks noGrp="1"/>
          </p:cNvSpPr>
          <p:nvPr>
            <p:ph type="title" idx="4"/>
          </p:nvPr>
        </p:nvSpPr>
        <p:spPr>
          <a:xfrm>
            <a:off x="907470" y="3221098"/>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70" name="Google Shape;70;p13"/>
          <p:cNvSpPr txBox="1">
            <a:spLocks noGrp="1"/>
          </p:cNvSpPr>
          <p:nvPr>
            <p:ph type="subTitle" idx="5"/>
          </p:nvPr>
        </p:nvSpPr>
        <p:spPr>
          <a:xfrm>
            <a:off x="929350" y="3685875"/>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71" name="Google Shape;71;p13"/>
          <p:cNvSpPr txBox="1">
            <a:spLocks noGrp="1"/>
          </p:cNvSpPr>
          <p:nvPr>
            <p:ph type="title" idx="6"/>
          </p:nvPr>
        </p:nvSpPr>
        <p:spPr>
          <a:xfrm>
            <a:off x="5318730" y="3221098"/>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72" name="Google Shape;72;p13"/>
          <p:cNvSpPr txBox="1">
            <a:spLocks noGrp="1"/>
          </p:cNvSpPr>
          <p:nvPr>
            <p:ph type="subTitle" idx="7"/>
          </p:nvPr>
        </p:nvSpPr>
        <p:spPr>
          <a:xfrm>
            <a:off x="5340612" y="3685874"/>
            <a:ext cx="28740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73" name="Google Shape;73;p13"/>
          <p:cNvSpPr txBox="1">
            <a:spLocks noGrp="1"/>
          </p:cNvSpPr>
          <p:nvPr>
            <p:ph type="title" idx="8"/>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5000">
        <p:fade/>
      </p:transition>
    </mc:Choice>
    <mc:Fallback>
      <p:transition spd="slow"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Three columns">
  <p:cSld name="SECTION_TITLE_AND_DESCRIPTION_1_1">
    <p:spTree>
      <p:nvGrpSpPr>
        <p:cNvPr id="1" name="Shape 74"/>
        <p:cNvGrpSpPr/>
        <p:nvPr/>
      </p:nvGrpSpPr>
      <p:grpSpPr>
        <a:xfrm>
          <a:off x="0" y="0"/>
          <a:ext cx="0" cy="0"/>
          <a:chOff x="0" y="0"/>
          <a:chExt cx="0" cy="0"/>
        </a:xfrm>
      </p:grpSpPr>
      <p:pic>
        <p:nvPicPr>
          <p:cNvPr id="75" name="Google Shape;75;p14"/>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76" name="Google Shape;76;p14"/>
          <p:cNvPicPr preferRelativeResize="0"/>
          <p:nvPr/>
        </p:nvPicPr>
        <p:blipFill>
          <a:blip r:embed="rId3">
            <a:alphaModFix/>
          </a:blip>
          <a:stretch>
            <a:fillRect/>
          </a:stretch>
        </p:blipFill>
        <p:spPr>
          <a:xfrm>
            <a:off x="254425" y="201113"/>
            <a:ext cx="8635149" cy="4741275"/>
          </a:xfrm>
          <a:prstGeom prst="rect">
            <a:avLst/>
          </a:prstGeom>
          <a:noFill/>
          <a:ln>
            <a:noFill/>
          </a:ln>
        </p:spPr>
      </p:pic>
      <p:sp>
        <p:nvSpPr>
          <p:cNvPr id="77" name="Google Shape;77;p14"/>
          <p:cNvSpPr txBox="1">
            <a:spLocks noGrp="1"/>
          </p:cNvSpPr>
          <p:nvPr>
            <p:ph type="title"/>
          </p:nvPr>
        </p:nvSpPr>
        <p:spPr>
          <a:xfrm>
            <a:off x="6013614" y="838400"/>
            <a:ext cx="2333100" cy="488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8" name="Google Shape;78;p14"/>
          <p:cNvSpPr txBox="1">
            <a:spLocks noGrp="1"/>
          </p:cNvSpPr>
          <p:nvPr>
            <p:ph type="subTitle" idx="1"/>
          </p:nvPr>
        </p:nvSpPr>
        <p:spPr>
          <a:xfrm>
            <a:off x="6013614" y="1199352"/>
            <a:ext cx="233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1600">
                <a:solidFill>
                  <a:schemeClr val="dk2"/>
                </a:solidFill>
              </a:defRPr>
            </a:lvl1pPr>
            <a:lvl2pPr lvl="1" rtl="0">
              <a:lnSpc>
                <a:spcPct val="100000"/>
              </a:lnSpc>
              <a:spcBef>
                <a:spcPts val="0"/>
              </a:spcBef>
              <a:spcAft>
                <a:spcPts val="0"/>
              </a:spcAft>
              <a:buClr>
                <a:schemeClr val="dk2"/>
              </a:buClr>
              <a:buSzPts val="1600"/>
              <a:buNone/>
              <a:defRPr sz="1600">
                <a:solidFill>
                  <a:schemeClr val="dk2"/>
                </a:solidFill>
              </a:defRPr>
            </a:lvl2pPr>
            <a:lvl3pPr lvl="2" rtl="0">
              <a:lnSpc>
                <a:spcPct val="100000"/>
              </a:lnSpc>
              <a:spcBef>
                <a:spcPts val="0"/>
              </a:spcBef>
              <a:spcAft>
                <a:spcPts val="0"/>
              </a:spcAft>
              <a:buClr>
                <a:schemeClr val="dk2"/>
              </a:buClr>
              <a:buSzPts val="1600"/>
              <a:buNone/>
              <a:defRPr sz="1600">
                <a:solidFill>
                  <a:schemeClr val="dk2"/>
                </a:solidFill>
              </a:defRPr>
            </a:lvl3pPr>
            <a:lvl4pPr lvl="3" rtl="0">
              <a:lnSpc>
                <a:spcPct val="100000"/>
              </a:lnSpc>
              <a:spcBef>
                <a:spcPts val="0"/>
              </a:spcBef>
              <a:spcAft>
                <a:spcPts val="0"/>
              </a:spcAft>
              <a:buClr>
                <a:schemeClr val="dk2"/>
              </a:buClr>
              <a:buSzPts val="1600"/>
              <a:buNone/>
              <a:defRPr sz="1600">
                <a:solidFill>
                  <a:schemeClr val="dk2"/>
                </a:solidFill>
              </a:defRPr>
            </a:lvl4pPr>
            <a:lvl5pPr lvl="4" rtl="0">
              <a:lnSpc>
                <a:spcPct val="100000"/>
              </a:lnSpc>
              <a:spcBef>
                <a:spcPts val="0"/>
              </a:spcBef>
              <a:spcAft>
                <a:spcPts val="0"/>
              </a:spcAft>
              <a:buClr>
                <a:schemeClr val="dk2"/>
              </a:buClr>
              <a:buSzPts val="1600"/>
              <a:buNone/>
              <a:defRPr sz="1600">
                <a:solidFill>
                  <a:schemeClr val="dk2"/>
                </a:solidFill>
              </a:defRPr>
            </a:lvl5pPr>
            <a:lvl6pPr lvl="5" rtl="0">
              <a:lnSpc>
                <a:spcPct val="100000"/>
              </a:lnSpc>
              <a:spcBef>
                <a:spcPts val="0"/>
              </a:spcBef>
              <a:spcAft>
                <a:spcPts val="0"/>
              </a:spcAft>
              <a:buClr>
                <a:schemeClr val="dk2"/>
              </a:buClr>
              <a:buSzPts val="1600"/>
              <a:buNone/>
              <a:defRPr sz="1600">
                <a:solidFill>
                  <a:schemeClr val="dk2"/>
                </a:solidFill>
              </a:defRPr>
            </a:lvl6pPr>
            <a:lvl7pPr lvl="6" rtl="0">
              <a:lnSpc>
                <a:spcPct val="100000"/>
              </a:lnSpc>
              <a:spcBef>
                <a:spcPts val="0"/>
              </a:spcBef>
              <a:spcAft>
                <a:spcPts val="0"/>
              </a:spcAft>
              <a:buClr>
                <a:schemeClr val="dk2"/>
              </a:buClr>
              <a:buSzPts val="1600"/>
              <a:buNone/>
              <a:defRPr sz="1600">
                <a:solidFill>
                  <a:schemeClr val="dk2"/>
                </a:solidFill>
              </a:defRPr>
            </a:lvl7pPr>
            <a:lvl8pPr lvl="7" rtl="0">
              <a:lnSpc>
                <a:spcPct val="100000"/>
              </a:lnSpc>
              <a:spcBef>
                <a:spcPts val="0"/>
              </a:spcBef>
              <a:spcAft>
                <a:spcPts val="0"/>
              </a:spcAft>
              <a:buClr>
                <a:schemeClr val="dk2"/>
              </a:buClr>
              <a:buSzPts val="1600"/>
              <a:buNone/>
              <a:defRPr sz="1600">
                <a:solidFill>
                  <a:schemeClr val="dk2"/>
                </a:solidFill>
              </a:defRPr>
            </a:lvl8pPr>
            <a:lvl9pPr lvl="8"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79" name="Google Shape;79;p14"/>
          <p:cNvSpPr txBox="1">
            <a:spLocks noGrp="1"/>
          </p:cNvSpPr>
          <p:nvPr>
            <p:ph type="title" idx="2"/>
          </p:nvPr>
        </p:nvSpPr>
        <p:spPr>
          <a:xfrm>
            <a:off x="6013603" y="2104924"/>
            <a:ext cx="2333100" cy="488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80" name="Google Shape;80;p14"/>
          <p:cNvSpPr txBox="1">
            <a:spLocks noGrp="1"/>
          </p:cNvSpPr>
          <p:nvPr>
            <p:ph type="subTitle" idx="3"/>
          </p:nvPr>
        </p:nvSpPr>
        <p:spPr>
          <a:xfrm>
            <a:off x="6013601" y="2465876"/>
            <a:ext cx="233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1600">
                <a:solidFill>
                  <a:schemeClr val="dk2"/>
                </a:solidFill>
              </a:defRPr>
            </a:lvl1pPr>
            <a:lvl2pPr lvl="1" rtl="0">
              <a:lnSpc>
                <a:spcPct val="100000"/>
              </a:lnSpc>
              <a:spcBef>
                <a:spcPts val="0"/>
              </a:spcBef>
              <a:spcAft>
                <a:spcPts val="0"/>
              </a:spcAft>
              <a:buClr>
                <a:schemeClr val="dk2"/>
              </a:buClr>
              <a:buSzPts val="1600"/>
              <a:buNone/>
              <a:defRPr sz="1600">
                <a:solidFill>
                  <a:schemeClr val="dk2"/>
                </a:solidFill>
              </a:defRPr>
            </a:lvl2pPr>
            <a:lvl3pPr lvl="2" rtl="0">
              <a:lnSpc>
                <a:spcPct val="100000"/>
              </a:lnSpc>
              <a:spcBef>
                <a:spcPts val="0"/>
              </a:spcBef>
              <a:spcAft>
                <a:spcPts val="0"/>
              </a:spcAft>
              <a:buClr>
                <a:schemeClr val="dk2"/>
              </a:buClr>
              <a:buSzPts val="1600"/>
              <a:buNone/>
              <a:defRPr sz="1600">
                <a:solidFill>
                  <a:schemeClr val="dk2"/>
                </a:solidFill>
              </a:defRPr>
            </a:lvl3pPr>
            <a:lvl4pPr lvl="3" rtl="0">
              <a:lnSpc>
                <a:spcPct val="100000"/>
              </a:lnSpc>
              <a:spcBef>
                <a:spcPts val="0"/>
              </a:spcBef>
              <a:spcAft>
                <a:spcPts val="0"/>
              </a:spcAft>
              <a:buClr>
                <a:schemeClr val="dk2"/>
              </a:buClr>
              <a:buSzPts val="1600"/>
              <a:buNone/>
              <a:defRPr sz="1600">
                <a:solidFill>
                  <a:schemeClr val="dk2"/>
                </a:solidFill>
              </a:defRPr>
            </a:lvl4pPr>
            <a:lvl5pPr lvl="4" rtl="0">
              <a:lnSpc>
                <a:spcPct val="100000"/>
              </a:lnSpc>
              <a:spcBef>
                <a:spcPts val="0"/>
              </a:spcBef>
              <a:spcAft>
                <a:spcPts val="0"/>
              </a:spcAft>
              <a:buClr>
                <a:schemeClr val="dk2"/>
              </a:buClr>
              <a:buSzPts val="1600"/>
              <a:buNone/>
              <a:defRPr sz="1600">
                <a:solidFill>
                  <a:schemeClr val="dk2"/>
                </a:solidFill>
              </a:defRPr>
            </a:lvl5pPr>
            <a:lvl6pPr lvl="5" rtl="0">
              <a:lnSpc>
                <a:spcPct val="100000"/>
              </a:lnSpc>
              <a:spcBef>
                <a:spcPts val="0"/>
              </a:spcBef>
              <a:spcAft>
                <a:spcPts val="0"/>
              </a:spcAft>
              <a:buClr>
                <a:schemeClr val="dk2"/>
              </a:buClr>
              <a:buSzPts val="1600"/>
              <a:buNone/>
              <a:defRPr sz="1600">
                <a:solidFill>
                  <a:schemeClr val="dk2"/>
                </a:solidFill>
              </a:defRPr>
            </a:lvl6pPr>
            <a:lvl7pPr lvl="6" rtl="0">
              <a:lnSpc>
                <a:spcPct val="100000"/>
              </a:lnSpc>
              <a:spcBef>
                <a:spcPts val="0"/>
              </a:spcBef>
              <a:spcAft>
                <a:spcPts val="0"/>
              </a:spcAft>
              <a:buClr>
                <a:schemeClr val="dk2"/>
              </a:buClr>
              <a:buSzPts val="1600"/>
              <a:buNone/>
              <a:defRPr sz="1600">
                <a:solidFill>
                  <a:schemeClr val="dk2"/>
                </a:solidFill>
              </a:defRPr>
            </a:lvl7pPr>
            <a:lvl8pPr lvl="7" rtl="0">
              <a:lnSpc>
                <a:spcPct val="100000"/>
              </a:lnSpc>
              <a:spcBef>
                <a:spcPts val="0"/>
              </a:spcBef>
              <a:spcAft>
                <a:spcPts val="0"/>
              </a:spcAft>
              <a:buClr>
                <a:schemeClr val="dk2"/>
              </a:buClr>
              <a:buSzPts val="1600"/>
              <a:buNone/>
              <a:defRPr sz="1600">
                <a:solidFill>
                  <a:schemeClr val="dk2"/>
                </a:solidFill>
              </a:defRPr>
            </a:lvl8pPr>
            <a:lvl9pPr lvl="8"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81" name="Google Shape;81;p14"/>
          <p:cNvSpPr txBox="1">
            <a:spLocks noGrp="1"/>
          </p:cNvSpPr>
          <p:nvPr>
            <p:ph type="title" idx="4"/>
          </p:nvPr>
        </p:nvSpPr>
        <p:spPr>
          <a:xfrm>
            <a:off x="6013618" y="3371448"/>
            <a:ext cx="2333100" cy="488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82" name="Google Shape;82;p14"/>
          <p:cNvSpPr txBox="1">
            <a:spLocks noGrp="1"/>
          </p:cNvSpPr>
          <p:nvPr>
            <p:ph type="subTitle" idx="5"/>
          </p:nvPr>
        </p:nvSpPr>
        <p:spPr>
          <a:xfrm>
            <a:off x="6013615" y="3732400"/>
            <a:ext cx="23331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1600">
                <a:solidFill>
                  <a:schemeClr val="dk2"/>
                </a:solidFill>
              </a:defRPr>
            </a:lvl1pPr>
            <a:lvl2pPr lvl="1" rtl="0">
              <a:lnSpc>
                <a:spcPct val="100000"/>
              </a:lnSpc>
              <a:spcBef>
                <a:spcPts val="0"/>
              </a:spcBef>
              <a:spcAft>
                <a:spcPts val="0"/>
              </a:spcAft>
              <a:buClr>
                <a:schemeClr val="dk2"/>
              </a:buClr>
              <a:buSzPts val="1600"/>
              <a:buNone/>
              <a:defRPr sz="1600">
                <a:solidFill>
                  <a:schemeClr val="dk2"/>
                </a:solidFill>
              </a:defRPr>
            </a:lvl2pPr>
            <a:lvl3pPr lvl="2" rtl="0">
              <a:lnSpc>
                <a:spcPct val="100000"/>
              </a:lnSpc>
              <a:spcBef>
                <a:spcPts val="0"/>
              </a:spcBef>
              <a:spcAft>
                <a:spcPts val="0"/>
              </a:spcAft>
              <a:buClr>
                <a:schemeClr val="dk2"/>
              </a:buClr>
              <a:buSzPts val="1600"/>
              <a:buNone/>
              <a:defRPr sz="1600">
                <a:solidFill>
                  <a:schemeClr val="dk2"/>
                </a:solidFill>
              </a:defRPr>
            </a:lvl3pPr>
            <a:lvl4pPr lvl="3" rtl="0">
              <a:lnSpc>
                <a:spcPct val="100000"/>
              </a:lnSpc>
              <a:spcBef>
                <a:spcPts val="0"/>
              </a:spcBef>
              <a:spcAft>
                <a:spcPts val="0"/>
              </a:spcAft>
              <a:buClr>
                <a:schemeClr val="dk2"/>
              </a:buClr>
              <a:buSzPts val="1600"/>
              <a:buNone/>
              <a:defRPr sz="1600">
                <a:solidFill>
                  <a:schemeClr val="dk2"/>
                </a:solidFill>
              </a:defRPr>
            </a:lvl4pPr>
            <a:lvl5pPr lvl="4" rtl="0">
              <a:lnSpc>
                <a:spcPct val="100000"/>
              </a:lnSpc>
              <a:spcBef>
                <a:spcPts val="0"/>
              </a:spcBef>
              <a:spcAft>
                <a:spcPts val="0"/>
              </a:spcAft>
              <a:buClr>
                <a:schemeClr val="dk2"/>
              </a:buClr>
              <a:buSzPts val="1600"/>
              <a:buNone/>
              <a:defRPr sz="1600">
                <a:solidFill>
                  <a:schemeClr val="dk2"/>
                </a:solidFill>
              </a:defRPr>
            </a:lvl5pPr>
            <a:lvl6pPr lvl="5" rtl="0">
              <a:lnSpc>
                <a:spcPct val="100000"/>
              </a:lnSpc>
              <a:spcBef>
                <a:spcPts val="0"/>
              </a:spcBef>
              <a:spcAft>
                <a:spcPts val="0"/>
              </a:spcAft>
              <a:buClr>
                <a:schemeClr val="dk2"/>
              </a:buClr>
              <a:buSzPts val="1600"/>
              <a:buNone/>
              <a:defRPr sz="1600">
                <a:solidFill>
                  <a:schemeClr val="dk2"/>
                </a:solidFill>
              </a:defRPr>
            </a:lvl6pPr>
            <a:lvl7pPr lvl="6" rtl="0">
              <a:lnSpc>
                <a:spcPct val="100000"/>
              </a:lnSpc>
              <a:spcBef>
                <a:spcPts val="0"/>
              </a:spcBef>
              <a:spcAft>
                <a:spcPts val="0"/>
              </a:spcAft>
              <a:buClr>
                <a:schemeClr val="dk2"/>
              </a:buClr>
              <a:buSzPts val="1600"/>
              <a:buNone/>
              <a:defRPr sz="1600">
                <a:solidFill>
                  <a:schemeClr val="dk2"/>
                </a:solidFill>
              </a:defRPr>
            </a:lvl7pPr>
            <a:lvl8pPr lvl="7" rtl="0">
              <a:lnSpc>
                <a:spcPct val="100000"/>
              </a:lnSpc>
              <a:spcBef>
                <a:spcPts val="0"/>
              </a:spcBef>
              <a:spcAft>
                <a:spcPts val="0"/>
              </a:spcAft>
              <a:buClr>
                <a:schemeClr val="dk2"/>
              </a:buClr>
              <a:buSzPts val="1600"/>
              <a:buNone/>
              <a:defRPr sz="1600">
                <a:solidFill>
                  <a:schemeClr val="dk2"/>
                </a:solidFill>
              </a:defRPr>
            </a:lvl8pPr>
            <a:lvl9pPr lvl="8"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83" name="Google Shape;83;p14"/>
          <p:cNvSpPr txBox="1">
            <a:spLocks noGrp="1"/>
          </p:cNvSpPr>
          <p:nvPr>
            <p:ph type="title" idx="6"/>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5000">
        <p:fade/>
      </p:transition>
    </mc:Choice>
    <mc:Fallback>
      <p:transition spd="slow" advClick="0"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SECTION_TITLE_AND_DESCRIPTION_1_1_1">
    <p:spTree>
      <p:nvGrpSpPr>
        <p:cNvPr id="1" name="Shape 84"/>
        <p:cNvGrpSpPr/>
        <p:nvPr/>
      </p:nvGrpSpPr>
      <p:grpSpPr>
        <a:xfrm>
          <a:off x="0" y="0"/>
          <a:ext cx="0" cy="0"/>
          <a:chOff x="0" y="0"/>
          <a:chExt cx="0" cy="0"/>
        </a:xfrm>
      </p:grpSpPr>
      <p:pic>
        <p:nvPicPr>
          <p:cNvPr id="85" name="Google Shape;85;p15"/>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86" name="Google Shape;86;p15"/>
          <p:cNvPicPr preferRelativeResize="0"/>
          <p:nvPr/>
        </p:nvPicPr>
        <p:blipFill rotWithShape="1">
          <a:blip r:embed="rId3">
            <a:alphaModFix/>
          </a:blip>
          <a:srcRect t="16734" r="8892" b="18300"/>
          <a:stretch/>
        </p:blipFill>
        <p:spPr>
          <a:xfrm rot="-5400000">
            <a:off x="650175" y="465007"/>
            <a:ext cx="2036850" cy="846042"/>
          </a:xfrm>
          <a:prstGeom prst="rect">
            <a:avLst/>
          </a:prstGeom>
          <a:noFill/>
          <a:ln>
            <a:noFill/>
          </a:ln>
        </p:spPr>
      </p:pic>
      <p:pic>
        <p:nvPicPr>
          <p:cNvPr id="87" name="Google Shape;87;p15"/>
          <p:cNvPicPr preferRelativeResize="0"/>
          <p:nvPr/>
        </p:nvPicPr>
        <p:blipFill rotWithShape="1">
          <a:blip r:embed="rId3">
            <a:alphaModFix/>
          </a:blip>
          <a:srcRect t="16734" r="8892" b="18300"/>
          <a:stretch/>
        </p:blipFill>
        <p:spPr>
          <a:xfrm rot="-5400000">
            <a:off x="1262550" y="465007"/>
            <a:ext cx="2036850" cy="846042"/>
          </a:xfrm>
          <a:prstGeom prst="rect">
            <a:avLst/>
          </a:prstGeom>
          <a:noFill/>
          <a:ln>
            <a:noFill/>
          </a:ln>
        </p:spPr>
      </p:pic>
      <p:pic>
        <p:nvPicPr>
          <p:cNvPr id="88" name="Google Shape;88;p15"/>
          <p:cNvPicPr preferRelativeResize="0"/>
          <p:nvPr/>
        </p:nvPicPr>
        <p:blipFill rotWithShape="1">
          <a:blip r:embed="rId4">
            <a:alphaModFix/>
          </a:blip>
          <a:srcRect r="1545" b="6838"/>
          <a:stretch/>
        </p:blipFill>
        <p:spPr>
          <a:xfrm>
            <a:off x="384887" y="134900"/>
            <a:ext cx="8374226" cy="4873724"/>
          </a:xfrm>
          <a:prstGeom prst="rect">
            <a:avLst/>
          </a:prstGeom>
          <a:noFill/>
          <a:ln>
            <a:noFill/>
          </a:ln>
        </p:spPr>
      </p:pic>
      <p:sp>
        <p:nvSpPr>
          <p:cNvPr id="89" name="Google Shape;89;p15"/>
          <p:cNvSpPr txBox="1">
            <a:spLocks noGrp="1"/>
          </p:cNvSpPr>
          <p:nvPr>
            <p:ph type="title"/>
          </p:nvPr>
        </p:nvSpPr>
        <p:spPr>
          <a:xfrm>
            <a:off x="1922400" y="3538630"/>
            <a:ext cx="2140200" cy="488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600"/>
              <a:buFont typeface="Anonymous Pro"/>
              <a:buNone/>
              <a:defRPr sz="1600" b="0">
                <a:solidFill>
                  <a:schemeClr val="dk2"/>
                </a:solidFill>
                <a:latin typeface="Roboto Mono Medium"/>
                <a:ea typeface="Roboto Mono Medium"/>
                <a:cs typeface="Roboto Mono Medium"/>
                <a:sym typeface="Roboto Mono Medium"/>
              </a:defRPr>
            </a:lvl1pPr>
            <a:lvl2pPr lvl="1" rtl="0">
              <a:spcBef>
                <a:spcPts val="0"/>
              </a:spcBef>
              <a:spcAft>
                <a:spcPts val="0"/>
              </a:spcAft>
              <a:buSzPts val="2000"/>
              <a:buNone/>
              <a:defRPr sz="2000" b="1"/>
            </a:lvl2pPr>
            <a:lvl3pPr lvl="2" rtl="0">
              <a:spcBef>
                <a:spcPts val="0"/>
              </a:spcBef>
              <a:spcAft>
                <a:spcPts val="0"/>
              </a:spcAft>
              <a:buSzPts val="2000"/>
              <a:buNone/>
              <a:defRPr sz="2000" b="1"/>
            </a:lvl3pPr>
            <a:lvl4pPr lvl="3" rtl="0">
              <a:spcBef>
                <a:spcPts val="0"/>
              </a:spcBef>
              <a:spcAft>
                <a:spcPts val="0"/>
              </a:spcAft>
              <a:buSzPts val="2000"/>
              <a:buNone/>
              <a:defRPr sz="2000" b="1"/>
            </a:lvl4pPr>
            <a:lvl5pPr lvl="4" rtl="0">
              <a:spcBef>
                <a:spcPts val="0"/>
              </a:spcBef>
              <a:spcAft>
                <a:spcPts val="0"/>
              </a:spcAft>
              <a:buSzPts val="2000"/>
              <a:buNone/>
              <a:defRPr sz="2000" b="1"/>
            </a:lvl5pPr>
            <a:lvl6pPr lvl="5" rtl="0">
              <a:spcBef>
                <a:spcPts val="0"/>
              </a:spcBef>
              <a:spcAft>
                <a:spcPts val="0"/>
              </a:spcAft>
              <a:buSzPts val="2000"/>
              <a:buNone/>
              <a:defRPr sz="2000" b="1"/>
            </a:lvl6pPr>
            <a:lvl7pPr lvl="6" rtl="0">
              <a:spcBef>
                <a:spcPts val="0"/>
              </a:spcBef>
              <a:spcAft>
                <a:spcPts val="0"/>
              </a:spcAft>
              <a:buSzPts val="2000"/>
              <a:buNone/>
              <a:defRPr sz="2000" b="1"/>
            </a:lvl7pPr>
            <a:lvl8pPr lvl="7" rtl="0">
              <a:spcBef>
                <a:spcPts val="0"/>
              </a:spcBef>
              <a:spcAft>
                <a:spcPts val="0"/>
              </a:spcAft>
              <a:buSzPts val="2000"/>
              <a:buNone/>
              <a:defRPr sz="2000" b="1"/>
            </a:lvl8pPr>
            <a:lvl9pPr lvl="8" rtl="0">
              <a:spcBef>
                <a:spcPts val="0"/>
              </a:spcBef>
              <a:spcAft>
                <a:spcPts val="0"/>
              </a:spcAft>
              <a:buSzPts val="2000"/>
              <a:buNone/>
              <a:defRPr sz="2000" b="1"/>
            </a:lvl9pPr>
          </a:lstStyle>
          <a:p>
            <a:endParaRPr/>
          </a:p>
        </p:txBody>
      </p:sp>
      <p:sp>
        <p:nvSpPr>
          <p:cNvPr id="90" name="Google Shape;90;p15"/>
          <p:cNvSpPr txBox="1">
            <a:spLocks noGrp="1"/>
          </p:cNvSpPr>
          <p:nvPr>
            <p:ph type="subTitle" idx="1"/>
          </p:nvPr>
        </p:nvSpPr>
        <p:spPr>
          <a:xfrm>
            <a:off x="1922400" y="1269487"/>
            <a:ext cx="3439500" cy="218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Concert One"/>
              <a:buNone/>
              <a:defRPr sz="2400" b="1">
                <a:latin typeface="Concert One"/>
                <a:ea typeface="Concert One"/>
                <a:cs typeface="Concert One"/>
                <a:sym typeface="Concert One"/>
              </a:defRPr>
            </a:lvl1pPr>
            <a:lvl2pPr lvl="1" rtl="0">
              <a:lnSpc>
                <a:spcPct val="100000"/>
              </a:lnSpc>
              <a:spcBef>
                <a:spcPts val="0"/>
              </a:spcBef>
              <a:spcAft>
                <a:spcPts val="0"/>
              </a:spcAft>
              <a:buClr>
                <a:schemeClr val="dk2"/>
              </a:buClr>
              <a:buSzPts val="2400"/>
              <a:buNone/>
              <a:defRPr sz="2400">
                <a:solidFill>
                  <a:schemeClr val="dk2"/>
                </a:solidFill>
              </a:defRPr>
            </a:lvl2pPr>
            <a:lvl3pPr lvl="2" rtl="0">
              <a:lnSpc>
                <a:spcPct val="100000"/>
              </a:lnSpc>
              <a:spcBef>
                <a:spcPts val="0"/>
              </a:spcBef>
              <a:spcAft>
                <a:spcPts val="0"/>
              </a:spcAft>
              <a:buClr>
                <a:schemeClr val="dk2"/>
              </a:buClr>
              <a:buSzPts val="2400"/>
              <a:buNone/>
              <a:defRPr sz="2400">
                <a:solidFill>
                  <a:schemeClr val="dk2"/>
                </a:solidFill>
              </a:defRPr>
            </a:lvl3pPr>
            <a:lvl4pPr lvl="3" rtl="0">
              <a:lnSpc>
                <a:spcPct val="100000"/>
              </a:lnSpc>
              <a:spcBef>
                <a:spcPts val="0"/>
              </a:spcBef>
              <a:spcAft>
                <a:spcPts val="0"/>
              </a:spcAft>
              <a:buClr>
                <a:schemeClr val="dk2"/>
              </a:buClr>
              <a:buSzPts val="2400"/>
              <a:buNone/>
              <a:defRPr sz="2400">
                <a:solidFill>
                  <a:schemeClr val="dk2"/>
                </a:solidFill>
              </a:defRPr>
            </a:lvl4pPr>
            <a:lvl5pPr lvl="4" rtl="0">
              <a:lnSpc>
                <a:spcPct val="100000"/>
              </a:lnSpc>
              <a:spcBef>
                <a:spcPts val="0"/>
              </a:spcBef>
              <a:spcAft>
                <a:spcPts val="0"/>
              </a:spcAft>
              <a:buClr>
                <a:schemeClr val="dk2"/>
              </a:buClr>
              <a:buSzPts val="2400"/>
              <a:buNone/>
              <a:defRPr sz="2400">
                <a:solidFill>
                  <a:schemeClr val="dk2"/>
                </a:solidFill>
              </a:defRPr>
            </a:lvl5pPr>
            <a:lvl6pPr lvl="5" rtl="0">
              <a:lnSpc>
                <a:spcPct val="100000"/>
              </a:lnSpc>
              <a:spcBef>
                <a:spcPts val="0"/>
              </a:spcBef>
              <a:spcAft>
                <a:spcPts val="0"/>
              </a:spcAft>
              <a:buClr>
                <a:schemeClr val="dk2"/>
              </a:buClr>
              <a:buSzPts val="2400"/>
              <a:buNone/>
              <a:defRPr sz="2400">
                <a:solidFill>
                  <a:schemeClr val="dk2"/>
                </a:solidFill>
              </a:defRPr>
            </a:lvl6pPr>
            <a:lvl7pPr lvl="6" rtl="0">
              <a:lnSpc>
                <a:spcPct val="100000"/>
              </a:lnSpc>
              <a:spcBef>
                <a:spcPts val="0"/>
              </a:spcBef>
              <a:spcAft>
                <a:spcPts val="0"/>
              </a:spcAft>
              <a:buClr>
                <a:schemeClr val="dk2"/>
              </a:buClr>
              <a:buSzPts val="2400"/>
              <a:buNone/>
              <a:defRPr sz="2400">
                <a:solidFill>
                  <a:schemeClr val="dk2"/>
                </a:solidFill>
              </a:defRPr>
            </a:lvl7pPr>
            <a:lvl8pPr lvl="7" rtl="0">
              <a:lnSpc>
                <a:spcPct val="100000"/>
              </a:lnSpc>
              <a:spcBef>
                <a:spcPts val="0"/>
              </a:spcBef>
              <a:spcAft>
                <a:spcPts val="0"/>
              </a:spcAft>
              <a:buClr>
                <a:schemeClr val="dk2"/>
              </a:buClr>
              <a:buSzPts val="2400"/>
              <a:buNone/>
              <a:defRPr sz="2400">
                <a:solidFill>
                  <a:schemeClr val="dk2"/>
                </a:solidFill>
              </a:defRPr>
            </a:lvl8pPr>
            <a:lvl9pPr lvl="8" rtl="0">
              <a:lnSpc>
                <a:spcPct val="100000"/>
              </a:lnSpc>
              <a:spcBef>
                <a:spcPts val="0"/>
              </a:spcBef>
              <a:spcAft>
                <a:spcPts val="0"/>
              </a:spcAft>
              <a:buClr>
                <a:schemeClr val="dk2"/>
              </a:buClr>
              <a:buSzPts val="2400"/>
              <a:buNone/>
              <a:defRPr sz="2400">
                <a:solidFill>
                  <a:schemeClr val="dk2"/>
                </a:solidFill>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5000">
        <p:fade/>
      </p:transition>
    </mc:Choice>
    <mc:Fallback>
      <p:transition spd="slow" advClick="0" advTm="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Four Columns">
  <p:cSld name="SECTION_TITLE_AND_DESCRIPTION_1_2">
    <p:spTree>
      <p:nvGrpSpPr>
        <p:cNvPr id="1" name="Shape 91"/>
        <p:cNvGrpSpPr/>
        <p:nvPr/>
      </p:nvGrpSpPr>
      <p:grpSpPr>
        <a:xfrm>
          <a:off x="0" y="0"/>
          <a:ext cx="0" cy="0"/>
          <a:chOff x="0" y="0"/>
          <a:chExt cx="0" cy="0"/>
        </a:xfrm>
      </p:grpSpPr>
      <p:pic>
        <p:nvPicPr>
          <p:cNvPr id="92" name="Google Shape;92;p16"/>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93" name="Google Shape;93;p16"/>
          <p:cNvPicPr preferRelativeResize="0"/>
          <p:nvPr/>
        </p:nvPicPr>
        <p:blipFill>
          <a:blip r:embed="rId3">
            <a:alphaModFix/>
          </a:blip>
          <a:stretch>
            <a:fillRect/>
          </a:stretch>
        </p:blipFill>
        <p:spPr>
          <a:xfrm>
            <a:off x="255775" y="186275"/>
            <a:ext cx="8632448" cy="4770949"/>
          </a:xfrm>
          <a:prstGeom prst="rect">
            <a:avLst/>
          </a:prstGeom>
          <a:noFill/>
          <a:ln>
            <a:noFill/>
          </a:ln>
        </p:spPr>
      </p:pic>
      <p:sp>
        <p:nvSpPr>
          <p:cNvPr id="94" name="Google Shape;94;p16"/>
          <p:cNvSpPr txBox="1">
            <a:spLocks noGrp="1"/>
          </p:cNvSpPr>
          <p:nvPr>
            <p:ph type="title"/>
          </p:nvPr>
        </p:nvSpPr>
        <p:spPr>
          <a:xfrm>
            <a:off x="602672" y="2010025"/>
            <a:ext cx="2695800" cy="488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100"/>
              <a:buNone/>
              <a:defRPr sz="2100"/>
            </a:lvl1pPr>
            <a:lvl2pPr lvl="1" algn="r" rtl="0">
              <a:spcBef>
                <a:spcPts val="0"/>
              </a:spcBef>
              <a:spcAft>
                <a:spcPts val="0"/>
              </a:spcAft>
              <a:buSzPts val="3900"/>
              <a:buNone/>
              <a:defRPr sz="3900"/>
            </a:lvl2pPr>
            <a:lvl3pPr lvl="2" algn="r" rtl="0">
              <a:spcBef>
                <a:spcPts val="0"/>
              </a:spcBef>
              <a:spcAft>
                <a:spcPts val="0"/>
              </a:spcAft>
              <a:buSzPts val="3900"/>
              <a:buNone/>
              <a:defRPr sz="3900"/>
            </a:lvl3pPr>
            <a:lvl4pPr lvl="3" algn="r" rtl="0">
              <a:spcBef>
                <a:spcPts val="0"/>
              </a:spcBef>
              <a:spcAft>
                <a:spcPts val="0"/>
              </a:spcAft>
              <a:buSzPts val="3900"/>
              <a:buNone/>
              <a:defRPr sz="3900"/>
            </a:lvl4pPr>
            <a:lvl5pPr lvl="4" algn="r" rtl="0">
              <a:spcBef>
                <a:spcPts val="0"/>
              </a:spcBef>
              <a:spcAft>
                <a:spcPts val="0"/>
              </a:spcAft>
              <a:buSzPts val="3900"/>
              <a:buNone/>
              <a:defRPr sz="3900"/>
            </a:lvl5pPr>
            <a:lvl6pPr lvl="5" algn="r" rtl="0">
              <a:spcBef>
                <a:spcPts val="0"/>
              </a:spcBef>
              <a:spcAft>
                <a:spcPts val="0"/>
              </a:spcAft>
              <a:buSzPts val="3900"/>
              <a:buNone/>
              <a:defRPr sz="3900"/>
            </a:lvl6pPr>
            <a:lvl7pPr lvl="6" algn="r" rtl="0">
              <a:spcBef>
                <a:spcPts val="0"/>
              </a:spcBef>
              <a:spcAft>
                <a:spcPts val="0"/>
              </a:spcAft>
              <a:buSzPts val="3900"/>
              <a:buNone/>
              <a:defRPr sz="3900"/>
            </a:lvl7pPr>
            <a:lvl8pPr lvl="7" algn="r" rtl="0">
              <a:spcBef>
                <a:spcPts val="0"/>
              </a:spcBef>
              <a:spcAft>
                <a:spcPts val="0"/>
              </a:spcAft>
              <a:buSzPts val="3900"/>
              <a:buNone/>
              <a:defRPr sz="3900"/>
            </a:lvl8pPr>
            <a:lvl9pPr lvl="8" algn="r" rtl="0">
              <a:spcBef>
                <a:spcPts val="0"/>
              </a:spcBef>
              <a:spcAft>
                <a:spcPts val="0"/>
              </a:spcAft>
              <a:buSzPts val="3900"/>
              <a:buNone/>
              <a:defRPr sz="3900"/>
            </a:lvl9pPr>
          </a:lstStyle>
          <a:p>
            <a:endParaRPr/>
          </a:p>
        </p:txBody>
      </p:sp>
      <p:sp>
        <p:nvSpPr>
          <p:cNvPr id="95" name="Google Shape;95;p16"/>
          <p:cNvSpPr txBox="1">
            <a:spLocks noGrp="1"/>
          </p:cNvSpPr>
          <p:nvPr>
            <p:ph type="subTitle" idx="1"/>
          </p:nvPr>
        </p:nvSpPr>
        <p:spPr>
          <a:xfrm>
            <a:off x="839201" y="2389868"/>
            <a:ext cx="2459400" cy="716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400">
                <a:solidFill>
                  <a:schemeClr val="dk2"/>
                </a:solidFill>
              </a:defRPr>
            </a:lvl1pPr>
            <a:lvl2pPr lvl="1" algn="r" rtl="0">
              <a:lnSpc>
                <a:spcPct val="100000"/>
              </a:lnSpc>
              <a:spcBef>
                <a:spcPts val="0"/>
              </a:spcBef>
              <a:spcAft>
                <a:spcPts val="0"/>
              </a:spcAft>
              <a:buClr>
                <a:schemeClr val="dk2"/>
              </a:buClr>
              <a:buSzPts val="1400"/>
              <a:buNone/>
              <a:defRPr>
                <a:solidFill>
                  <a:schemeClr val="dk2"/>
                </a:solidFill>
              </a:defRPr>
            </a:lvl2pPr>
            <a:lvl3pPr lvl="2" algn="r" rtl="0">
              <a:lnSpc>
                <a:spcPct val="100000"/>
              </a:lnSpc>
              <a:spcBef>
                <a:spcPts val="0"/>
              </a:spcBef>
              <a:spcAft>
                <a:spcPts val="0"/>
              </a:spcAft>
              <a:buClr>
                <a:schemeClr val="dk2"/>
              </a:buClr>
              <a:buSzPts val="1400"/>
              <a:buNone/>
              <a:defRPr>
                <a:solidFill>
                  <a:schemeClr val="dk2"/>
                </a:solidFill>
              </a:defRPr>
            </a:lvl3pPr>
            <a:lvl4pPr lvl="3" algn="r" rtl="0">
              <a:lnSpc>
                <a:spcPct val="100000"/>
              </a:lnSpc>
              <a:spcBef>
                <a:spcPts val="0"/>
              </a:spcBef>
              <a:spcAft>
                <a:spcPts val="0"/>
              </a:spcAft>
              <a:buClr>
                <a:schemeClr val="dk2"/>
              </a:buClr>
              <a:buSzPts val="1400"/>
              <a:buNone/>
              <a:defRPr>
                <a:solidFill>
                  <a:schemeClr val="dk2"/>
                </a:solidFill>
              </a:defRPr>
            </a:lvl4pPr>
            <a:lvl5pPr lvl="4" algn="r" rtl="0">
              <a:lnSpc>
                <a:spcPct val="100000"/>
              </a:lnSpc>
              <a:spcBef>
                <a:spcPts val="0"/>
              </a:spcBef>
              <a:spcAft>
                <a:spcPts val="0"/>
              </a:spcAft>
              <a:buClr>
                <a:schemeClr val="dk2"/>
              </a:buClr>
              <a:buSzPts val="1400"/>
              <a:buNone/>
              <a:defRPr>
                <a:solidFill>
                  <a:schemeClr val="dk2"/>
                </a:solidFill>
              </a:defRPr>
            </a:lvl5pPr>
            <a:lvl6pPr lvl="5" algn="r" rtl="0">
              <a:lnSpc>
                <a:spcPct val="100000"/>
              </a:lnSpc>
              <a:spcBef>
                <a:spcPts val="0"/>
              </a:spcBef>
              <a:spcAft>
                <a:spcPts val="0"/>
              </a:spcAft>
              <a:buClr>
                <a:schemeClr val="dk2"/>
              </a:buClr>
              <a:buSzPts val="1400"/>
              <a:buNone/>
              <a:defRPr>
                <a:solidFill>
                  <a:schemeClr val="dk2"/>
                </a:solidFill>
              </a:defRPr>
            </a:lvl6pPr>
            <a:lvl7pPr lvl="6" algn="r" rtl="0">
              <a:lnSpc>
                <a:spcPct val="100000"/>
              </a:lnSpc>
              <a:spcBef>
                <a:spcPts val="0"/>
              </a:spcBef>
              <a:spcAft>
                <a:spcPts val="0"/>
              </a:spcAft>
              <a:buClr>
                <a:schemeClr val="dk2"/>
              </a:buClr>
              <a:buSzPts val="1400"/>
              <a:buNone/>
              <a:defRPr>
                <a:solidFill>
                  <a:schemeClr val="dk2"/>
                </a:solidFill>
              </a:defRPr>
            </a:lvl7pPr>
            <a:lvl8pPr lvl="7" algn="r" rtl="0">
              <a:lnSpc>
                <a:spcPct val="100000"/>
              </a:lnSpc>
              <a:spcBef>
                <a:spcPts val="0"/>
              </a:spcBef>
              <a:spcAft>
                <a:spcPts val="0"/>
              </a:spcAft>
              <a:buClr>
                <a:schemeClr val="dk2"/>
              </a:buClr>
              <a:buSzPts val="1400"/>
              <a:buNone/>
              <a:defRPr>
                <a:solidFill>
                  <a:schemeClr val="dk2"/>
                </a:solidFill>
              </a:defRPr>
            </a:lvl8pPr>
            <a:lvl9pPr lvl="8" algn="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96" name="Google Shape;96;p16"/>
          <p:cNvSpPr txBox="1">
            <a:spLocks noGrp="1"/>
          </p:cNvSpPr>
          <p:nvPr>
            <p:ph type="title" idx="2"/>
          </p:nvPr>
        </p:nvSpPr>
        <p:spPr>
          <a:xfrm>
            <a:off x="5845528" y="2010025"/>
            <a:ext cx="2695800" cy="4884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None/>
              <a:defRPr sz="21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endParaRPr/>
          </a:p>
        </p:txBody>
      </p:sp>
      <p:sp>
        <p:nvSpPr>
          <p:cNvPr id="97" name="Google Shape;97;p16"/>
          <p:cNvSpPr txBox="1">
            <a:spLocks noGrp="1"/>
          </p:cNvSpPr>
          <p:nvPr>
            <p:ph type="subTitle" idx="3"/>
          </p:nvPr>
        </p:nvSpPr>
        <p:spPr>
          <a:xfrm>
            <a:off x="5845522" y="2389875"/>
            <a:ext cx="2459400" cy="71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400">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98" name="Google Shape;98;p16"/>
          <p:cNvSpPr txBox="1">
            <a:spLocks noGrp="1"/>
          </p:cNvSpPr>
          <p:nvPr>
            <p:ph type="title" idx="4"/>
          </p:nvPr>
        </p:nvSpPr>
        <p:spPr>
          <a:xfrm>
            <a:off x="602672" y="3449699"/>
            <a:ext cx="2695800" cy="488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100"/>
              <a:buNone/>
              <a:defRPr sz="2100"/>
            </a:lvl1pPr>
            <a:lvl2pPr lvl="1" algn="r" rtl="0">
              <a:spcBef>
                <a:spcPts val="0"/>
              </a:spcBef>
              <a:spcAft>
                <a:spcPts val="0"/>
              </a:spcAft>
              <a:buSzPts val="3900"/>
              <a:buNone/>
              <a:defRPr sz="3900"/>
            </a:lvl2pPr>
            <a:lvl3pPr lvl="2" algn="r" rtl="0">
              <a:spcBef>
                <a:spcPts val="0"/>
              </a:spcBef>
              <a:spcAft>
                <a:spcPts val="0"/>
              </a:spcAft>
              <a:buSzPts val="3900"/>
              <a:buNone/>
              <a:defRPr sz="3900"/>
            </a:lvl3pPr>
            <a:lvl4pPr lvl="3" algn="r" rtl="0">
              <a:spcBef>
                <a:spcPts val="0"/>
              </a:spcBef>
              <a:spcAft>
                <a:spcPts val="0"/>
              </a:spcAft>
              <a:buSzPts val="3900"/>
              <a:buNone/>
              <a:defRPr sz="3900"/>
            </a:lvl4pPr>
            <a:lvl5pPr lvl="4" algn="r" rtl="0">
              <a:spcBef>
                <a:spcPts val="0"/>
              </a:spcBef>
              <a:spcAft>
                <a:spcPts val="0"/>
              </a:spcAft>
              <a:buSzPts val="3900"/>
              <a:buNone/>
              <a:defRPr sz="3900"/>
            </a:lvl5pPr>
            <a:lvl6pPr lvl="5" algn="r" rtl="0">
              <a:spcBef>
                <a:spcPts val="0"/>
              </a:spcBef>
              <a:spcAft>
                <a:spcPts val="0"/>
              </a:spcAft>
              <a:buSzPts val="3900"/>
              <a:buNone/>
              <a:defRPr sz="3900"/>
            </a:lvl6pPr>
            <a:lvl7pPr lvl="6" algn="r" rtl="0">
              <a:spcBef>
                <a:spcPts val="0"/>
              </a:spcBef>
              <a:spcAft>
                <a:spcPts val="0"/>
              </a:spcAft>
              <a:buSzPts val="3900"/>
              <a:buNone/>
              <a:defRPr sz="3900"/>
            </a:lvl7pPr>
            <a:lvl8pPr lvl="7" algn="r" rtl="0">
              <a:spcBef>
                <a:spcPts val="0"/>
              </a:spcBef>
              <a:spcAft>
                <a:spcPts val="0"/>
              </a:spcAft>
              <a:buSzPts val="3900"/>
              <a:buNone/>
              <a:defRPr sz="3900"/>
            </a:lvl8pPr>
            <a:lvl9pPr lvl="8" algn="r" rtl="0">
              <a:spcBef>
                <a:spcPts val="0"/>
              </a:spcBef>
              <a:spcAft>
                <a:spcPts val="0"/>
              </a:spcAft>
              <a:buSzPts val="3900"/>
              <a:buNone/>
              <a:defRPr sz="3900"/>
            </a:lvl9pPr>
          </a:lstStyle>
          <a:p>
            <a:endParaRPr/>
          </a:p>
        </p:txBody>
      </p:sp>
      <p:sp>
        <p:nvSpPr>
          <p:cNvPr id="99" name="Google Shape;99;p16"/>
          <p:cNvSpPr txBox="1">
            <a:spLocks noGrp="1"/>
          </p:cNvSpPr>
          <p:nvPr>
            <p:ph type="subTitle" idx="5"/>
          </p:nvPr>
        </p:nvSpPr>
        <p:spPr>
          <a:xfrm>
            <a:off x="839201" y="3838273"/>
            <a:ext cx="2459400" cy="716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400">
                <a:solidFill>
                  <a:schemeClr val="dk2"/>
                </a:solidFill>
              </a:defRPr>
            </a:lvl1pPr>
            <a:lvl2pPr lvl="1" algn="r" rtl="0">
              <a:lnSpc>
                <a:spcPct val="100000"/>
              </a:lnSpc>
              <a:spcBef>
                <a:spcPts val="0"/>
              </a:spcBef>
              <a:spcAft>
                <a:spcPts val="0"/>
              </a:spcAft>
              <a:buClr>
                <a:schemeClr val="dk2"/>
              </a:buClr>
              <a:buSzPts val="1400"/>
              <a:buNone/>
              <a:defRPr>
                <a:solidFill>
                  <a:schemeClr val="dk2"/>
                </a:solidFill>
              </a:defRPr>
            </a:lvl2pPr>
            <a:lvl3pPr lvl="2" algn="r" rtl="0">
              <a:lnSpc>
                <a:spcPct val="100000"/>
              </a:lnSpc>
              <a:spcBef>
                <a:spcPts val="0"/>
              </a:spcBef>
              <a:spcAft>
                <a:spcPts val="0"/>
              </a:spcAft>
              <a:buClr>
                <a:schemeClr val="dk2"/>
              </a:buClr>
              <a:buSzPts val="1400"/>
              <a:buNone/>
              <a:defRPr>
                <a:solidFill>
                  <a:schemeClr val="dk2"/>
                </a:solidFill>
              </a:defRPr>
            </a:lvl3pPr>
            <a:lvl4pPr lvl="3" algn="r" rtl="0">
              <a:lnSpc>
                <a:spcPct val="100000"/>
              </a:lnSpc>
              <a:spcBef>
                <a:spcPts val="0"/>
              </a:spcBef>
              <a:spcAft>
                <a:spcPts val="0"/>
              </a:spcAft>
              <a:buClr>
                <a:schemeClr val="dk2"/>
              </a:buClr>
              <a:buSzPts val="1400"/>
              <a:buNone/>
              <a:defRPr>
                <a:solidFill>
                  <a:schemeClr val="dk2"/>
                </a:solidFill>
              </a:defRPr>
            </a:lvl4pPr>
            <a:lvl5pPr lvl="4" algn="r" rtl="0">
              <a:lnSpc>
                <a:spcPct val="100000"/>
              </a:lnSpc>
              <a:spcBef>
                <a:spcPts val="0"/>
              </a:spcBef>
              <a:spcAft>
                <a:spcPts val="0"/>
              </a:spcAft>
              <a:buClr>
                <a:schemeClr val="dk2"/>
              </a:buClr>
              <a:buSzPts val="1400"/>
              <a:buNone/>
              <a:defRPr>
                <a:solidFill>
                  <a:schemeClr val="dk2"/>
                </a:solidFill>
              </a:defRPr>
            </a:lvl5pPr>
            <a:lvl6pPr lvl="5" algn="r" rtl="0">
              <a:lnSpc>
                <a:spcPct val="100000"/>
              </a:lnSpc>
              <a:spcBef>
                <a:spcPts val="0"/>
              </a:spcBef>
              <a:spcAft>
                <a:spcPts val="0"/>
              </a:spcAft>
              <a:buClr>
                <a:schemeClr val="dk2"/>
              </a:buClr>
              <a:buSzPts val="1400"/>
              <a:buNone/>
              <a:defRPr>
                <a:solidFill>
                  <a:schemeClr val="dk2"/>
                </a:solidFill>
              </a:defRPr>
            </a:lvl6pPr>
            <a:lvl7pPr lvl="6" algn="r" rtl="0">
              <a:lnSpc>
                <a:spcPct val="100000"/>
              </a:lnSpc>
              <a:spcBef>
                <a:spcPts val="0"/>
              </a:spcBef>
              <a:spcAft>
                <a:spcPts val="0"/>
              </a:spcAft>
              <a:buClr>
                <a:schemeClr val="dk2"/>
              </a:buClr>
              <a:buSzPts val="1400"/>
              <a:buNone/>
              <a:defRPr>
                <a:solidFill>
                  <a:schemeClr val="dk2"/>
                </a:solidFill>
              </a:defRPr>
            </a:lvl7pPr>
            <a:lvl8pPr lvl="7" algn="r" rtl="0">
              <a:lnSpc>
                <a:spcPct val="100000"/>
              </a:lnSpc>
              <a:spcBef>
                <a:spcPts val="0"/>
              </a:spcBef>
              <a:spcAft>
                <a:spcPts val="0"/>
              </a:spcAft>
              <a:buClr>
                <a:schemeClr val="dk2"/>
              </a:buClr>
              <a:buSzPts val="1400"/>
              <a:buNone/>
              <a:defRPr>
                <a:solidFill>
                  <a:schemeClr val="dk2"/>
                </a:solidFill>
              </a:defRPr>
            </a:lvl8pPr>
            <a:lvl9pPr lvl="8" algn="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00" name="Google Shape;100;p16"/>
          <p:cNvSpPr txBox="1">
            <a:spLocks noGrp="1"/>
          </p:cNvSpPr>
          <p:nvPr>
            <p:ph type="title" idx="6"/>
          </p:nvPr>
        </p:nvSpPr>
        <p:spPr>
          <a:xfrm>
            <a:off x="5845528" y="3449695"/>
            <a:ext cx="2695800" cy="4884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None/>
              <a:defRPr sz="21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endParaRPr/>
          </a:p>
        </p:txBody>
      </p:sp>
      <p:sp>
        <p:nvSpPr>
          <p:cNvPr id="101" name="Google Shape;101;p16"/>
          <p:cNvSpPr txBox="1">
            <a:spLocks noGrp="1"/>
          </p:cNvSpPr>
          <p:nvPr>
            <p:ph type="subTitle" idx="7"/>
          </p:nvPr>
        </p:nvSpPr>
        <p:spPr>
          <a:xfrm>
            <a:off x="5845522" y="3838276"/>
            <a:ext cx="2459400" cy="71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400">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02" name="Google Shape;102;p16"/>
          <p:cNvSpPr txBox="1">
            <a:spLocks noGrp="1"/>
          </p:cNvSpPr>
          <p:nvPr>
            <p:ph type="title" idx="8"/>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5000">
        <p:fade/>
      </p:transition>
    </mc:Choice>
    <mc:Fallback>
      <p:transition spd="slow" advClick="0" advTm="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ercentages">
  <p:cSld name="BIG_NUMBER_1">
    <p:spTree>
      <p:nvGrpSpPr>
        <p:cNvPr id="1" name="Shape 103"/>
        <p:cNvGrpSpPr/>
        <p:nvPr/>
      </p:nvGrpSpPr>
      <p:grpSpPr>
        <a:xfrm>
          <a:off x="0" y="0"/>
          <a:ext cx="0" cy="0"/>
          <a:chOff x="0" y="0"/>
          <a:chExt cx="0" cy="0"/>
        </a:xfrm>
      </p:grpSpPr>
      <p:pic>
        <p:nvPicPr>
          <p:cNvPr id="104" name="Google Shape;104;p17"/>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05" name="Google Shape;105;p17"/>
          <p:cNvPicPr preferRelativeResize="0"/>
          <p:nvPr/>
        </p:nvPicPr>
        <p:blipFill rotWithShape="1">
          <a:blip r:embed="rId3">
            <a:alphaModFix/>
          </a:blip>
          <a:srcRect b="61089"/>
          <a:stretch/>
        </p:blipFill>
        <p:spPr>
          <a:xfrm rot="635655">
            <a:off x="1848552" y="3058534"/>
            <a:ext cx="2068426" cy="1772790"/>
          </a:xfrm>
          <a:prstGeom prst="rect">
            <a:avLst/>
          </a:prstGeom>
          <a:noFill/>
          <a:ln>
            <a:noFill/>
          </a:ln>
        </p:spPr>
      </p:pic>
      <p:pic>
        <p:nvPicPr>
          <p:cNvPr id="106" name="Google Shape;106;p17"/>
          <p:cNvPicPr preferRelativeResize="0"/>
          <p:nvPr/>
        </p:nvPicPr>
        <p:blipFill rotWithShape="1">
          <a:blip r:embed="rId3">
            <a:alphaModFix/>
          </a:blip>
          <a:srcRect b="61089"/>
          <a:stretch/>
        </p:blipFill>
        <p:spPr>
          <a:xfrm rot="1903775">
            <a:off x="6763976" y="866659"/>
            <a:ext cx="2068425" cy="1772790"/>
          </a:xfrm>
          <a:prstGeom prst="rect">
            <a:avLst/>
          </a:prstGeom>
          <a:noFill/>
          <a:ln>
            <a:noFill/>
          </a:ln>
        </p:spPr>
      </p:pic>
      <p:pic>
        <p:nvPicPr>
          <p:cNvPr id="107" name="Google Shape;107;p17"/>
          <p:cNvPicPr preferRelativeResize="0"/>
          <p:nvPr/>
        </p:nvPicPr>
        <p:blipFill rotWithShape="1">
          <a:blip r:embed="rId4">
            <a:alphaModFix/>
          </a:blip>
          <a:srcRect r="1545" b="6838"/>
          <a:stretch/>
        </p:blipFill>
        <p:spPr>
          <a:xfrm>
            <a:off x="129175" y="134900"/>
            <a:ext cx="8374226" cy="4873724"/>
          </a:xfrm>
          <a:prstGeom prst="rect">
            <a:avLst/>
          </a:prstGeom>
          <a:noFill/>
          <a:ln>
            <a:noFill/>
          </a:ln>
        </p:spPr>
      </p:pic>
      <p:sp>
        <p:nvSpPr>
          <p:cNvPr id="108" name="Google Shape;108;p17"/>
          <p:cNvSpPr txBox="1">
            <a:spLocks noGrp="1"/>
          </p:cNvSpPr>
          <p:nvPr>
            <p:ph type="title" hasCustomPrompt="1"/>
          </p:nvPr>
        </p:nvSpPr>
        <p:spPr>
          <a:xfrm>
            <a:off x="1301450" y="2719788"/>
            <a:ext cx="2101200" cy="6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42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09" name="Google Shape;109;p17"/>
          <p:cNvSpPr txBox="1">
            <a:spLocks noGrp="1"/>
          </p:cNvSpPr>
          <p:nvPr>
            <p:ph type="subTitle" idx="1"/>
          </p:nvPr>
        </p:nvSpPr>
        <p:spPr>
          <a:xfrm>
            <a:off x="1301450" y="3383388"/>
            <a:ext cx="21012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10" name="Google Shape;110;p17"/>
          <p:cNvSpPr txBox="1">
            <a:spLocks noGrp="1"/>
          </p:cNvSpPr>
          <p:nvPr>
            <p:ph type="title" idx="2" hasCustomPrompt="1"/>
          </p:nvPr>
        </p:nvSpPr>
        <p:spPr>
          <a:xfrm>
            <a:off x="3521400" y="2719788"/>
            <a:ext cx="2101200" cy="6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42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1" name="Google Shape;111;p17"/>
          <p:cNvSpPr txBox="1">
            <a:spLocks noGrp="1"/>
          </p:cNvSpPr>
          <p:nvPr>
            <p:ph type="subTitle" idx="3"/>
          </p:nvPr>
        </p:nvSpPr>
        <p:spPr>
          <a:xfrm>
            <a:off x="3521400" y="3383388"/>
            <a:ext cx="21012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12" name="Google Shape;112;p17"/>
          <p:cNvSpPr txBox="1">
            <a:spLocks noGrp="1"/>
          </p:cNvSpPr>
          <p:nvPr>
            <p:ph type="title" idx="4" hasCustomPrompt="1"/>
          </p:nvPr>
        </p:nvSpPr>
        <p:spPr>
          <a:xfrm>
            <a:off x="5741350" y="2719788"/>
            <a:ext cx="2101200" cy="6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42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13" name="Google Shape;113;p17"/>
          <p:cNvSpPr txBox="1">
            <a:spLocks noGrp="1"/>
          </p:cNvSpPr>
          <p:nvPr>
            <p:ph type="subTitle" idx="5"/>
          </p:nvPr>
        </p:nvSpPr>
        <p:spPr>
          <a:xfrm>
            <a:off x="5741350" y="3383388"/>
            <a:ext cx="2101200" cy="71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5000">
        <p:fade/>
      </p:transition>
    </mc:Choice>
    <mc:Fallback>
      <p:transition spd="slow" advClick="0" advTm="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Two Columns">
  <p:cSld name="SECTION_TITLE_AND_DESCRIPTION_1_1_2">
    <p:spTree>
      <p:nvGrpSpPr>
        <p:cNvPr id="1" name="Shape 114"/>
        <p:cNvGrpSpPr/>
        <p:nvPr/>
      </p:nvGrpSpPr>
      <p:grpSpPr>
        <a:xfrm>
          <a:off x="0" y="0"/>
          <a:ext cx="0" cy="0"/>
          <a:chOff x="0" y="0"/>
          <a:chExt cx="0" cy="0"/>
        </a:xfrm>
      </p:grpSpPr>
      <p:pic>
        <p:nvPicPr>
          <p:cNvPr id="115" name="Google Shape;115;p18"/>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16" name="Google Shape;116;p18"/>
          <p:cNvPicPr preferRelativeResize="0"/>
          <p:nvPr/>
        </p:nvPicPr>
        <p:blipFill>
          <a:blip r:embed="rId3">
            <a:alphaModFix/>
          </a:blip>
          <a:stretch>
            <a:fillRect/>
          </a:stretch>
        </p:blipFill>
        <p:spPr>
          <a:xfrm>
            <a:off x="254425" y="201113"/>
            <a:ext cx="8635149" cy="4741275"/>
          </a:xfrm>
          <a:prstGeom prst="rect">
            <a:avLst/>
          </a:prstGeom>
          <a:noFill/>
          <a:ln>
            <a:noFill/>
          </a:ln>
        </p:spPr>
      </p:pic>
      <p:sp>
        <p:nvSpPr>
          <p:cNvPr id="117" name="Google Shape;117;p18"/>
          <p:cNvSpPr txBox="1">
            <a:spLocks noGrp="1"/>
          </p:cNvSpPr>
          <p:nvPr>
            <p:ph type="title"/>
          </p:nvPr>
        </p:nvSpPr>
        <p:spPr>
          <a:xfrm>
            <a:off x="6166050" y="1183210"/>
            <a:ext cx="2140200" cy="488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18" name="Google Shape;118;p18"/>
          <p:cNvSpPr txBox="1">
            <a:spLocks noGrp="1"/>
          </p:cNvSpPr>
          <p:nvPr>
            <p:ph type="subTitle" idx="1"/>
          </p:nvPr>
        </p:nvSpPr>
        <p:spPr>
          <a:xfrm>
            <a:off x="6166050" y="1620375"/>
            <a:ext cx="2140200" cy="92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1600">
                <a:solidFill>
                  <a:schemeClr val="dk2"/>
                </a:solidFill>
              </a:defRPr>
            </a:lvl1pPr>
            <a:lvl2pPr lvl="1" rtl="0">
              <a:lnSpc>
                <a:spcPct val="100000"/>
              </a:lnSpc>
              <a:spcBef>
                <a:spcPts val="0"/>
              </a:spcBef>
              <a:spcAft>
                <a:spcPts val="0"/>
              </a:spcAft>
              <a:buClr>
                <a:schemeClr val="dk2"/>
              </a:buClr>
              <a:buSzPts val="1600"/>
              <a:buNone/>
              <a:defRPr sz="1600">
                <a:solidFill>
                  <a:schemeClr val="dk2"/>
                </a:solidFill>
              </a:defRPr>
            </a:lvl2pPr>
            <a:lvl3pPr lvl="2" rtl="0">
              <a:lnSpc>
                <a:spcPct val="100000"/>
              </a:lnSpc>
              <a:spcBef>
                <a:spcPts val="0"/>
              </a:spcBef>
              <a:spcAft>
                <a:spcPts val="0"/>
              </a:spcAft>
              <a:buClr>
                <a:schemeClr val="dk2"/>
              </a:buClr>
              <a:buSzPts val="1600"/>
              <a:buNone/>
              <a:defRPr sz="1600">
                <a:solidFill>
                  <a:schemeClr val="dk2"/>
                </a:solidFill>
              </a:defRPr>
            </a:lvl3pPr>
            <a:lvl4pPr lvl="3" rtl="0">
              <a:lnSpc>
                <a:spcPct val="100000"/>
              </a:lnSpc>
              <a:spcBef>
                <a:spcPts val="0"/>
              </a:spcBef>
              <a:spcAft>
                <a:spcPts val="0"/>
              </a:spcAft>
              <a:buClr>
                <a:schemeClr val="dk2"/>
              </a:buClr>
              <a:buSzPts val="1600"/>
              <a:buNone/>
              <a:defRPr sz="1600">
                <a:solidFill>
                  <a:schemeClr val="dk2"/>
                </a:solidFill>
              </a:defRPr>
            </a:lvl4pPr>
            <a:lvl5pPr lvl="4" rtl="0">
              <a:lnSpc>
                <a:spcPct val="100000"/>
              </a:lnSpc>
              <a:spcBef>
                <a:spcPts val="0"/>
              </a:spcBef>
              <a:spcAft>
                <a:spcPts val="0"/>
              </a:spcAft>
              <a:buClr>
                <a:schemeClr val="dk2"/>
              </a:buClr>
              <a:buSzPts val="1600"/>
              <a:buNone/>
              <a:defRPr sz="1600">
                <a:solidFill>
                  <a:schemeClr val="dk2"/>
                </a:solidFill>
              </a:defRPr>
            </a:lvl5pPr>
            <a:lvl6pPr lvl="5" rtl="0">
              <a:lnSpc>
                <a:spcPct val="100000"/>
              </a:lnSpc>
              <a:spcBef>
                <a:spcPts val="0"/>
              </a:spcBef>
              <a:spcAft>
                <a:spcPts val="0"/>
              </a:spcAft>
              <a:buClr>
                <a:schemeClr val="dk2"/>
              </a:buClr>
              <a:buSzPts val="1600"/>
              <a:buNone/>
              <a:defRPr sz="1600">
                <a:solidFill>
                  <a:schemeClr val="dk2"/>
                </a:solidFill>
              </a:defRPr>
            </a:lvl6pPr>
            <a:lvl7pPr lvl="6" rtl="0">
              <a:lnSpc>
                <a:spcPct val="100000"/>
              </a:lnSpc>
              <a:spcBef>
                <a:spcPts val="0"/>
              </a:spcBef>
              <a:spcAft>
                <a:spcPts val="0"/>
              </a:spcAft>
              <a:buClr>
                <a:schemeClr val="dk2"/>
              </a:buClr>
              <a:buSzPts val="1600"/>
              <a:buNone/>
              <a:defRPr sz="1600">
                <a:solidFill>
                  <a:schemeClr val="dk2"/>
                </a:solidFill>
              </a:defRPr>
            </a:lvl7pPr>
            <a:lvl8pPr lvl="7" rtl="0">
              <a:lnSpc>
                <a:spcPct val="100000"/>
              </a:lnSpc>
              <a:spcBef>
                <a:spcPts val="0"/>
              </a:spcBef>
              <a:spcAft>
                <a:spcPts val="0"/>
              </a:spcAft>
              <a:buClr>
                <a:schemeClr val="dk2"/>
              </a:buClr>
              <a:buSzPts val="1600"/>
              <a:buNone/>
              <a:defRPr sz="1600">
                <a:solidFill>
                  <a:schemeClr val="dk2"/>
                </a:solidFill>
              </a:defRPr>
            </a:lvl8pPr>
            <a:lvl9pPr lvl="8"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119" name="Google Shape;119;p18"/>
          <p:cNvSpPr txBox="1">
            <a:spLocks noGrp="1"/>
          </p:cNvSpPr>
          <p:nvPr>
            <p:ph type="title" idx="2"/>
          </p:nvPr>
        </p:nvSpPr>
        <p:spPr>
          <a:xfrm>
            <a:off x="6166040" y="2678335"/>
            <a:ext cx="2140200" cy="488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20" name="Google Shape;120;p18"/>
          <p:cNvSpPr txBox="1">
            <a:spLocks noGrp="1"/>
          </p:cNvSpPr>
          <p:nvPr>
            <p:ph type="subTitle" idx="3"/>
          </p:nvPr>
        </p:nvSpPr>
        <p:spPr>
          <a:xfrm>
            <a:off x="6166050" y="3115508"/>
            <a:ext cx="2140200" cy="921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1600">
                <a:solidFill>
                  <a:schemeClr val="dk2"/>
                </a:solidFill>
              </a:defRPr>
            </a:lvl1pPr>
            <a:lvl2pPr lvl="1" rtl="0">
              <a:lnSpc>
                <a:spcPct val="100000"/>
              </a:lnSpc>
              <a:spcBef>
                <a:spcPts val="0"/>
              </a:spcBef>
              <a:spcAft>
                <a:spcPts val="0"/>
              </a:spcAft>
              <a:buClr>
                <a:schemeClr val="dk2"/>
              </a:buClr>
              <a:buSzPts val="1600"/>
              <a:buNone/>
              <a:defRPr sz="1600">
                <a:solidFill>
                  <a:schemeClr val="dk2"/>
                </a:solidFill>
              </a:defRPr>
            </a:lvl2pPr>
            <a:lvl3pPr lvl="2" rtl="0">
              <a:lnSpc>
                <a:spcPct val="100000"/>
              </a:lnSpc>
              <a:spcBef>
                <a:spcPts val="0"/>
              </a:spcBef>
              <a:spcAft>
                <a:spcPts val="0"/>
              </a:spcAft>
              <a:buClr>
                <a:schemeClr val="dk2"/>
              </a:buClr>
              <a:buSzPts val="1600"/>
              <a:buNone/>
              <a:defRPr sz="1600">
                <a:solidFill>
                  <a:schemeClr val="dk2"/>
                </a:solidFill>
              </a:defRPr>
            </a:lvl3pPr>
            <a:lvl4pPr lvl="3" rtl="0">
              <a:lnSpc>
                <a:spcPct val="100000"/>
              </a:lnSpc>
              <a:spcBef>
                <a:spcPts val="0"/>
              </a:spcBef>
              <a:spcAft>
                <a:spcPts val="0"/>
              </a:spcAft>
              <a:buClr>
                <a:schemeClr val="dk2"/>
              </a:buClr>
              <a:buSzPts val="1600"/>
              <a:buNone/>
              <a:defRPr sz="1600">
                <a:solidFill>
                  <a:schemeClr val="dk2"/>
                </a:solidFill>
              </a:defRPr>
            </a:lvl4pPr>
            <a:lvl5pPr lvl="4" rtl="0">
              <a:lnSpc>
                <a:spcPct val="100000"/>
              </a:lnSpc>
              <a:spcBef>
                <a:spcPts val="0"/>
              </a:spcBef>
              <a:spcAft>
                <a:spcPts val="0"/>
              </a:spcAft>
              <a:buClr>
                <a:schemeClr val="dk2"/>
              </a:buClr>
              <a:buSzPts val="1600"/>
              <a:buNone/>
              <a:defRPr sz="1600">
                <a:solidFill>
                  <a:schemeClr val="dk2"/>
                </a:solidFill>
              </a:defRPr>
            </a:lvl5pPr>
            <a:lvl6pPr lvl="5" rtl="0">
              <a:lnSpc>
                <a:spcPct val="100000"/>
              </a:lnSpc>
              <a:spcBef>
                <a:spcPts val="0"/>
              </a:spcBef>
              <a:spcAft>
                <a:spcPts val="0"/>
              </a:spcAft>
              <a:buClr>
                <a:schemeClr val="dk2"/>
              </a:buClr>
              <a:buSzPts val="1600"/>
              <a:buNone/>
              <a:defRPr sz="1600">
                <a:solidFill>
                  <a:schemeClr val="dk2"/>
                </a:solidFill>
              </a:defRPr>
            </a:lvl6pPr>
            <a:lvl7pPr lvl="6" rtl="0">
              <a:lnSpc>
                <a:spcPct val="100000"/>
              </a:lnSpc>
              <a:spcBef>
                <a:spcPts val="0"/>
              </a:spcBef>
              <a:spcAft>
                <a:spcPts val="0"/>
              </a:spcAft>
              <a:buClr>
                <a:schemeClr val="dk2"/>
              </a:buClr>
              <a:buSzPts val="1600"/>
              <a:buNone/>
              <a:defRPr sz="1600">
                <a:solidFill>
                  <a:schemeClr val="dk2"/>
                </a:solidFill>
              </a:defRPr>
            </a:lvl7pPr>
            <a:lvl8pPr lvl="7" rtl="0">
              <a:lnSpc>
                <a:spcPct val="100000"/>
              </a:lnSpc>
              <a:spcBef>
                <a:spcPts val="0"/>
              </a:spcBef>
              <a:spcAft>
                <a:spcPts val="0"/>
              </a:spcAft>
              <a:buClr>
                <a:schemeClr val="dk2"/>
              </a:buClr>
              <a:buSzPts val="1600"/>
              <a:buNone/>
              <a:defRPr sz="1600">
                <a:solidFill>
                  <a:schemeClr val="dk2"/>
                </a:solidFill>
              </a:defRPr>
            </a:lvl8pPr>
            <a:lvl9pPr lvl="8"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121" name="Google Shape;121;p18"/>
          <p:cNvSpPr txBox="1">
            <a:spLocks noGrp="1"/>
          </p:cNvSpPr>
          <p:nvPr>
            <p:ph type="title" idx="4"/>
          </p:nvPr>
        </p:nvSpPr>
        <p:spPr>
          <a:xfrm>
            <a:off x="1002325" y="711175"/>
            <a:ext cx="2666700" cy="11664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5000">
        <p:fade/>
      </p:transition>
    </mc:Choice>
    <mc:Fallback>
      <p:transition spd="slow" advClick="0" advTm="5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lumns">
  <p:cSld name="CAPTION_ONLY_1">
    <p:spTree>
      <p:nvGrpSpPr>
        <p:cNvPr id="1" name="Shape 122"/>
        <p:cNvGrpSpPr/>
        <p:nvPr/>
      </p:nvGrpSpPr>
      <p:grpSpPr>
        <a:xfrm>
          <a:off x="0" y="0"/>
          <a:ext cx="0" cy="0"/>
          <a:chOff x="0" y="0"/>
          <a:chExt cx="0" cy="0"/>
        </a:xfrm>
      </p:grpSpPr>
      <p:pic>
        <p:nvPicPr>
          <p:cNvPr id="123" name="Google Shape;123;p19"/>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24" name="Google Shape;124;p19"/>
          <p:cNvPicPr preferRelativeResize="0"/>
          <p:nvPr/>
        </p:nvPicPr>
        <p:blipFill>
          <a:blip r:embed="rId3">
            <a:alphaModFix/>
          </a:blip>
          <a:stretch>
            <a:fillRect/>
          </a:stretch>
        </p:blipFill>
        <p:spPr>
          <a:xfrm>
            <a:off x="255775" y="186275"/>
            <a:ext cx="8632448" cy="4770949"/>
          </a:xfrm>
          <a:prstGeom prst="rect">
            <a:avLst/>
          </a:prstGeom>
          <a:noFill/>
          <a:ln>
            <a:noFill/>
          </a:ln>
        </p:spPr>
      </p:pic>
      <p:sp>
        <p:nvSpPr>
          <p:cNvPr id="125" name="Google Shape;125;p19"/>
          <p:cNvSpPr txBox="1">
            <a:spLocks noGrp="1"/>
          </p:cNvSpPr>
          <p:nvPr>
            <p:ph type="title"/>
          </p:nvPr>
        </p:nvSpPr>
        <p:spPr>
          <a:xfrm>
            <a:off x="907470" y="2765032"/>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126" name="Google Shape;126;p19"/>
          <p:cNvSpPr txBox="1">
            <a:spLocks noGrp="1"/>
          </p:cNvSpPr>
          <p:nvPr>
            <p:ph type="subTitle" idx="1"/>
          </p:nvPr>
        </p:nvSpPr>
        <p:spPr>
          <a:xfrm>
            <a:off x="1137850" y="3229817"/>
            <a:ext cx="2457000" cy="11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127" name="Google Shape;127;p19"/>
          <p:cNvSpPr txBox="1">
            <a:spLocks noGrp="1"/>
          </p:cNvSpPr>
          <p:nvPr>
            <p:ph type="title" idx="2"/>
          </p:nvPr>
        </p:nvSpPr>
        <p:spPr>
          <a:xfrm>
            <a:off x="5318730" y="2765032"/>
            <a:ext cx="29178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100"/>
            </a:lvl1pPr>
            <a:lvl2pPr lvl="1" algn="ctr" rtl="0">
              <a:spcBef>
                <a:spcPts val="0"/>
              </a:spcBef>
              <a:spcAft>
                <a:spcPts val="0"/>
              </a:spcAft>
              <a:buSzPts val="3900"/>
              <a:buNone/>
              <a:defRPr sz="3900"/>
            </a:lvl2pPr>
            <a:lvl3pPr lvl="2" algn="ctr" rtl="0">
              <a:spcBef>
                <a:spcPts val="0"/>
              </a:spcBef>
              <a:spcAft>
                <a:spcPts val="0"/>
              </a:spcAft>
              <a:buSzPts val="3900"/>
              <a:buNone/>
              <a:defRPr sz="3900"/>
            </a:lvl3pPr>
            <a:lvl4pPr lvl="3" algn="ctr" rtl="0">
              <a:spcBef>
                <a:spcPts val="0"/>
              </a:spcBef>
              <a:spcAft>
                <a:spcPts val="0"/>
              </a:spcAft>
              <a:buSzPts val="3900"/>
              <a:buNone/>
              <a:defRPr sz="3900"/>
            </a:lvl4pPr>
            <a:lvl5pPr lvl="4" algn="ctr" rtl="0">
              <a:spcBef>
                <a:spcPts val="0"/>
              </a:spcBef>
              <a:spcAft>
                <a:spcPts val="0"/>
              </a:spcAft>
              <a:buSzPts val="3900"/>
              <a:buNone/>
              <a:defRPr sz="3900"/>
            </a:lvl5pPr>
            <a:lvl6pPr lvl="5" algn="ctr" rtl="0">
              <a:spcBef>
                <a:spcPts val="0"/>
              </a:spcBef>
              <a:spcAft>
                <a:spcPts val="0"/>
              </a:spcAft>
              <a:buSzPts val="3900"/>
              <a:buNone/>
              <a:defRPr sz="3900"/>
            </a:lvl6pPr>
            <a:lvl7pPr lvl="6" algn="ctr" rtl="0">
              <a:spcBef>
                <a:spcPts val="0"/>
              </a:spcBef>
              <a:spcAft>
                <a:spcPts val="0"/>
              </a:spcAft>
              <a:buSzPts val="3900"/>
              <a:buNone/>
              <a:defRPr sz="3900"/>
            </a:lvl7pPr>
            <a:lvl8pPr lvl="7" algn="ctr" rtl="0">
              <a:spcBef>
                <a:spcPts val="0"/>
              </a:spcBef>
              <a:spcAft>
                <a:spcPts val="0"/>
              </a:spcAft>
              <a:buSzPts val="3900"/>
              <a:buNone/>
              <a:defRPr sz="3900"/>
            </a:lvl8pPr>
            <a:lvl9pPr lvl="8" algn="ctr" rtl="0">
              <a:spcBef>
                <a:spcPts val="0"/>
              </a:spcBef>
              <a:spcAft>
                <a:spcPts val="0"/>
              </a:spcAft>
              <a:buSzPts val="3900"/>
              <a:buNone/>
              <a:defRPr sz="3900"/>
            </a:lvl9pPr>
          </a:lstStyle>
          <a:p>
            <a:endParaRPr/>
          </a:p>
        </p:txBody>
      </p:sp>
      <p:sp>
        <p:nvSpPr>
          <p:cNvPr id="128" name="Google Shape;128;p19"/>
          <p:cNvSpPr txBox="1">
            <a:spLocks noGrp="1"/>
          </p:cNvSpPr>
          <p:nvPr>
            <p:ph type="subTitle" idx="3"/>
          </p:nvPr>
        </p:nvSpPr>
        <p:spPr>
          <a:xfrm>
            <a:off x="5549120" y="3229817"/>
            <a:ext cx="2457000" cy="11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1600">
                <a:solidFill>
                  <a:schemeClr val="dk2"/>
                </a:solidFill>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5000">
        <p:fade/>
      </p:transition>
    </mc:Choice>
    <mc:Fallback>
      <p:transition spd="slow"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Design">
  <p:cSld name="BIG_NUMBER_1_1">
    <p:spTree>
      <p:nvGrpSpPr>
        <p:cNvPr id="1" name="Shape 129"/>
        <p:cNvGrpSpPr/>
        <p:nvPr/>
      </p:nvGrpSpPr>
      <p:grpSpPr>
        <a:xfrm>
          <a:off x="0" y="0"/>
          <a:ext cx="0" cy="0"/>
          <a:chOff x="0" y="0"/>
          <a:chExt cx="0" cy="0"/>
        </a:xfrm>
      </p:grpSpPr>
      <p:pic>
        <p:nvPicPr>
          <p:cNvPr id="130" name="Google Shape;130;p20"/>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31" name="Google Shape;131;p20"/>
          <p:cNvPicPr preferRelativeResize="0"/>
          <p:nvPr/>
        </p:nvPicPr>
        <p:blipFill rotWithShape="1">
          <a:blip r:embed="rId3">
            <a:alphaModFix/>
          </a:blip>
          <a:srcRect r="1545" b="6838"/>
          <a:stretch/>
        </p:blipFill>
        <p:spPr>
          <a:xfrm>
            <a:off x="384887" y="134900"/>
            <a:ext cx="8374226" cy="4873724"/>
          </a:xfrm>
          <a:prstGeom prst="rect">
            <a:avLst/>
          </a:prstGeom>
          <a:noFill/>
          <a:ln>
            <a:noFill/>
          </a:ln>
        </p:spPr>
      </p:pic>
      <p:sp>
        <p:nvSpPr>
          <p:cNvPr id="132" name="Google Shape;132;p20"/>
          <p:cNvSpPr txBox="1">
            <a:spLocks noGrp="1"/>
          </p:cNvSpPr>
          <p:nvPr>
            <p:ph type="title"/>
          </p:nvPr>
        </p:nvSpPr>
        <p:spPr>
          <a:xfrm>
            <a:off x="2308050" y="711175"/>
            <a:ext cx="45279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5000">
        <p:fade/>
      </p:transition>
    </mc:Choice>
    <mc:Fallback>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7" name="Google Shape;17;p3"/>
          <p:cNvPicPr preferRelativeResize="0"/>
          <p:nvPr/>
        </p:nvPicPr>
        <p:blipFill>
          <a:blip r:embed="rId3">
            <a:alphaModFix/>
          </a:blip>
          <a:stretch>
            <a:fillRect/>
          </a:stretch>
        </p:blipFill>
        <p:spPr>
          <a:xfrm>
            <a:off x="1874151" y="447699"/>
            <a:ext cx="5395700" cy="4248101"/>
          </a:xfrm>
          <a:prstGeom prst="rect">
            <a:avLst/>
          </a:prstGeom>
          <a:noFill/>
          <a:ln>
            <a:noFill/>
          </a:ln>
          <a:effectLst>
            <a:outerShdw blurRad="57150" dist="19050" dir="5400000" algn="bl" rotWithShape="0">
              <a:srgbClr val="000000">
                <a:alpha val="50000"/>
              </a:srgbClr>
            </a:outerShdw>
          </a:effectLst>
        </p:spPr>
      </p:pic>
      <p:sp>
        <p:nvSpPr>
          <p:cNvPr id="18" name="Google Shape;18;p3"/>
          <p:cNvSpPr txBox="1">
            <a:spLocks noGrp="1"/>
          </p:cNvSpPr>
          <p:nvPr>
            <p:ph type="title"/>
          </p:nvPr>
        </p:nvSpPr>
        <p:spPr>
          <a:xfrm>
            <a:off x="2673000" y="2550900"/>
            <a:ext cx="3798000" cy="8157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a:endParaRPr/>
          </a:p>
        </p:txBody>
      </p:sp>
      <p:sp>
        <p:nvSpPr>
          <p:cNvPr id="19" name="Google Shape;19;p3"/>
          <p:cNvSpPr txBox="1">
            <a:spLocks noGrp="1"/>
          </p:cNvSpPr>
          <p:nvPr>
            <p:ph type="subTitle" idx="1"/>
          </p:nvPr>
        </p:nvSpPr>
        <p:spPr>
          <a:xfrm>
            <a:off x="2937741" y="3307350"/>
            <a:ext cx="3268500" cy="7926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1600"/>
              <a:buNone/>
              <a:defRPr sz="1600">
                <a:solidFill>
                  <a:schemeClr val="dk2"/>
                </a:solidFill>
              </a:defRPr>
            </a:lvl1pPr>
            <a:lvl2pPr lvl="1"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2pPr>
            <a:lvl3pPr lvl="2"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3pPr>
            <a:lvl4pPr lvl="3"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4pPr>
            <a:lvl5pPr lvl="4"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5pPr>
            <a:lvl6pPr lvl="5"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6pPr>
            <a:lvl7pPr lvl="6"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7pPr>
            <a:lvl8pPr lvl="7"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8pPr>
            <a:lvl9pPr lvl="8" algn="ctr" rtl="0">
              <a:lnSpc>
                <a:spcPct val="90000"/>
              </a:lnSpc>
              <a:spcBef>
                <a:spcPts val="0"/>
              </a:spcBef>
              <a:spcAft>
                <a:spcPts val="0"/>
              </a:spcAft>
              <a:buClr>
                <a:srgbClr val="0B5394"/>
              </a:buClr>
              <a:buSzPts val="1800"/>
              <a:buFont typeface="Coming Soon"/>
              <a:buNone/>
              <a:defRPr sz="1800" b="1">
                <a:solidFill>
                  <a:srgbClr val="0B5394"/>
                </a:solidFill>
                <a:latin typeface="Coming Soon"/>
                <a:ea typeface="Coming Soon"/>
                <a:cs typeface="Coming Soon"/>
                <a:sym typeface="Coming Soon"/>
              </a:defRPr>
            </a:lvl9pPr>
          </a:lstStyle>
          <a:p>
            <a:endParaRPr/>
          </a:p>
        </p:txBody>
      </p:sp>
      <p:sp>
        <p:nvSpPr>
          <p:cNvPr id="20" name="Google Shape;20;p3"/>
          <p:cNvSpPr txBox="1">
            <a:spLocks noGrp="1"/>
          </p:cNvSpPr>
          <p:nvPr>
            <p:ph type="title" idx="2" hasCustomPrompt="1"/>
          </p:nvPr>
        </p:nvSpPr>
        <p:spPr>
          <a:xfrm>
            <a:off x="3778200" y="1403800"/>
            <a:ext cx="1587600" cy="100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4800" b="0">
                <a:solidFill>
                  <a:schemeClr val="dk1"/>
                </a:solidFill>
              </a:defRPr>
            </a:lvl1pPr>
            <a:lvl2pPr lvl="1" algn="ctr" rtl="0">
              <a:spcBef>
                <a:spcPts val="0"/>
              </a:spcBef>
              <a:spcAft>
                <a:spcPts val="0"/>
              </a:spcAft>
              <a:buClr>
                <a:schemeClr val="dk2"/>
              </a:buClr>
              <a:buSzPts val="4800"/>
              <a:buNone/>
              <a:defRPr sz="4800">
                <a:solidFill>
                  <a:schemeClr val="dk2"/>
                </a:solidFill>
              </a:defRPr>
            </a:lvl2pPr>
            <a:lvl3pPr lvl="2" algn="ctr" rtl="0">
              <a:spcBef>
                <a:spcPts val="0"/>
              </a:spcBef>
              <a:spcAft>
                <a:spcPts val="0"/>
              </a:spcAft>
              <a:buClr>
                <a:schemeClr val="dk2"/>
              </a:buClr>
              <a:buSzPts val="4800"/>
              <a:buNone/>
              <a:defRPr sz="4800">
                <a:solidFill>
                  <a:schemeClr val="dk2"/>
                </a:solidFill>
              </a:defRPr>
            </a:lvl3pPr>
            <a:lvl4pPr lvl="3" algn="ctr" rtl="0">
              <a:spcBef>
                <a:spcPts val="0"/>
              </a:spcBef>
              <a:spcAft>
                <a:spcPts val="0"/>
              </a:spcAft>
              <a:buClr>
                <a:schemeClr val="dk2"/>
              </a:buClr>
              <a:buSzPts val="4800"/>
              <a:buNone/>
              <a:defRPr sz="4800">
                <a:solidFill>
                  <a:schemeClr val="dk2"/>
                </a:solidFill>
              </a:defRPr>
            </a:lvl4pPr>
            <a:lvl5pPr lvl="4" algn="ctr" rtl="0">
              <a:spcBef>
                <a:spcPts val="0"/>
              </a:spcBef>
              <a:spcAft>
                <a:spcPts val="0"/>
              </a:spcAft>
              <a:buClr>
                <a:schemeClr val="dk2"/>
              </a:buClr>
              <a:buSzPts val="4800"/>
              <a:buNone/>
              <a:defRPr sz="4800">
                <a:solidFill>
                  <a:schemeClr val="dk2"/>
                </a:solidFill>
              </a:defRPr>
            </a:lvl5pPr>
            <a:lvl6pPr lvl="5" algn="ctr" rtl="0">
              <a:spcBef>
                <a:spcPts val="0"/>
              </a:spcBef>
              <a:spcAft>
                <a:spcPts val="0"/>
              </a:spcAft>
              <a:buClr>
                <a:schemeClr val="dk2"/>
              </a:buClr>
              <a:buSzPts val="4800"/>
              <a:buNone/>
              <a:defRPr sz="4800">
                <a:solidFill>
                  <a:schemeClr val="dk2"/>
                </a:solidFill>
              </a:defRPr>
            </a:lvl6pPr>
            <a:lvl7pPr lvl="6" algn="ctr" rtl="0">
              <a:spcBef>
                <a:spcPts val="0"/>
              </a:spcBef>
              <a:spcAft>
                <a:spcPts val="0"/>
              </a:spcAft>
              <a:buClr>
                <a:schemeClr val="dk2"/>
              </a:buClr>
              <a:buSzPts val="4800"/>
              <a:buNone/>
              <a:defRPr sz="4800">
                <a:solidFill>
                  <a:schemeClr val="dk2"/>
                </a:solidFill>
              </a:defRPr>
            </a:lvl7pPr>
            <a:lvl8pPr lvl="7" algn="ctr" rtl="0">
              <a:spcBef>
                <a:spcPts val="0"/>
              </a:spcBef>
              <a:spcAft>
                <a:spcPts val="0"/>
              </a:spcAft>
              <a:buClr>
                <a:schemeClr val="dk2"/>
              </a:buClr>
              <a:buSzPts val="4800"/>
              <a:buNone/>
              <a:defRPr sz="4800">
                <a:solidFill>
                  <a:schemeClr val="dk2"/>
                </a:solidFill>
              </a:defRPr>
            </a:lvl8pPr>
            <a:lvl9pPr lvl="8" algn="ctr" rtl="0">
              <a:spcBef>
                <a:spcPts val="0"/>
              </a:spcBef>
              <a:spcAft>
                <a:spcPts val="0"/>
              </a:spcAft>
              <a:buClr>
                <a:schemeClr val="dk2"/>
              </a:buClr>
              <a:buSzPts val="4800"/>
              <a:buNone/>
              <a:defRPr sz="4800">
                <a:solidFill>
                  <a:schemeClr val="dk2"/>
                </a:solidFill>
              </a:defRPr>
            </a:lvl9pPr>
          </a:lstStyle>
          <a:p>
            <a:r>
              <a:t>xx%</a:t>
            </a:r>
          </a:p>
        </p:txBody>
      </p:sp>
    </p:spTree>
  </p:cSld>
  <p:clrMapOvr>
    <a:masterClrMapping/>
  </p:clrMapOvr>
  <mc:AlternateContent xmlns:mc="http://schemas.openxmlformats.org/markup-compatibility/2006">
    <mc:Choice xmlns:p14="http://schemas.microsoft.com/office/powerpoint/2010/main" Requires="p14">
      <p:transition spd="slow" p14:dur="5000" advClick="0" advTm="5000">
        <p:fade/>
      </p:transition>
    </mc:Choice>
    <mc:Fallback>
      <p:transition spd="slow" advClick="0" advTm="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Six Columns">
  <p:cSld name="BIG_NUMBER_1_1_1">
    <p:spTree>
      <p:nvGrpSpPr>
        <p:cNvPr id="1" name="Shape 133"/>
        <p:cNvGrpSpPr/>
        <p:nvPr/>
      </p:nvGrpSpPr>
      <p:grpSpPr>
        <a:xfrm>
          <a:off x="0" y="0"/>
          <a:ext cx="0" cy="0"/>
          <a:chOff x="0" y="0"/>
          <a:chExt cx="0" cy="0"/>
        </a:xfrm>
      </p:grpSpPr>
      <p:pic>
        <p:nvPicPr>
          <p:cNvPr id="134" name="Google Shape;134;p21"/>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35" name="Google Shape;135;p21"/>
          <p:cNvPicPr preferRelativeResize="0"/>
          <p:nvPr/>
        </p:nvPicPr>
        <p:blipFill rotWithShape="1">
          <a:blip r:embed="rId3">
            <a:alphaModFix/>
          </a:blip>
          <a:srcRect r="1545" b="6838"/>
          <a:stretch/>
        </p:blipFill>
        <p:spPr>
          <a:xfrm>
            <a:off x="384887" y="134900"/>
            <a:ext cx="8374226" cy="4873724"/>
          </a:xfrm>
          <a:prstGeom prst="rect">
            <a:avLst/>
          </a:prstGeom>
          <a:noFill/>
          <a:ln>
            <a:noFill/>
          </a:ln>
        </p:spPr>
      </p:pic>
      <p:sp>
        <p:nvSpPr>
          <p:cNvPr id="136" name="Google Shape;136;p21"/>
          <p:cNvSpPr txBox="1">
            <a:spLocks noGrp="1"/>
          </p:cNvSpPr>
          <p:nvPr>
            <p:ph type="title"/>
          </p:nvPr>
        </p:nvSpPr>
        <p:spPr>
          <a:xfrm>
            <a:off x="2308050" y="711175"/>
            <a:ext cx="45279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137" name="Google Shape;137;p21"/>
          <p:cNvSpPr txBox="1">
            <a:spLocks noGrp="1"/>
          </p:cNvSpPr>
          <p:nvPr>
            <p:ph type="title" idx="2"/>
          </p:nvPr>
        </p:nvSpPr>
        <p:spPr>
          <a:xfrm>
            <a:off x="1664325" y="1787225"/>
            <a:ext cx="19089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38" name="Google Shape;138;p21"/>
          <p:cNvSpPr txBox="1">
            <a:spLocks noGrp="1"/>
          </p:cNvSpPr>
          <p:nvPr>
            <p:ph type="subTitle" idx="1"/>
          </p:nvPr>
        </p:nvSpPr>
        <p:spPr>
          <a:xfrm>
            <a:off x="1664334" y="2148198"/>
            <a:ext cx="1908900" cy="67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39" name="Google Shape;139;p21"/>
          <p:cNvSpPr txBox="1">
            <a:spLocks noGrp="1"/>
          </p:cNvSpPr>
          <p:nvPr>
            <p:ph type="title" idx="3"/>
          </p:nvPr>
        </p:nvSpPr>
        <p:spPr>
          <a:xfrm>
            <a:off x="3817459" y="1787225"/>
            <a:ext cx="19089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0" name="Google Shape;140;p21"/>
          <p:cNvSpPr txBox="1">
            <a:spLocks noGrp="1"/>
          </p:cNvSpPr>
          <p:nvPr>
            <p:ph type="subTitle" idx="4"/>
          </p:nvPr>
        </p:nvSpPr>
        <p:spPr>
          <a:xfrm>
            <a:off x="3817468" y="2148198"/>
            <a:ext cx="1908900" cy="67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41" name="Google Shape;141;p21"/>
          <p:cNvSpPr txBox="1">
            <a:spLocks noGrp="1"/>
          </p:cNvSpPr>
          <p:nvPr>
            <p:ph type="title" idx="5"/>
          </p:nvPr>
        </p:nvSpPr>
        <p:spPr>
          <a:xfrm>
            <a:off x="5970592" y="1787225"/>
            <a:ext cx="19089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2" name="Google Shape;142;p21"/>
          <p:cNvSpPr txBox="1">
            <a:spLocks noGrp="1"/>
          </p:cNvSpPr>
          <p:nvPr>
            <p:ph type="subTitle" idx="6"/>
          </p:nvPr>
        </p:nvSpPr>
        <p:spPr>
          <a:xfrm>
            <a:off x="5970602" y="2148198"/>
            <a:ext cx="1908900" cy="67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43" name="Google Shape;143;p21"/>
          <p:cNvSpPr txBox="1">
            <a:spLocks noGrp="1"/>
          </p:cNvSpPr>
          <p:nvPr>
            <p:ph type="title" idx="7"/>
          </p:nvPr>
        </p:nvSpPr>
        <p:spPr>
          <a:xfrm>
            <a:off x="1664325" y="3201025"/>
            <a:ext cx="19089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4" name="Google Shape;144;p21"/>
          <p:cNvSpPr txBox="1">
            <a:spLocks noGrp="1"/>
          </p:cNvSpPr>
          <p:nvPr>
            <p:ph type="subTitle" idx="8"/>
          </p:nvPr>
        </p:nvSpPr>
        <p:spPr>
          <a:xfrm>
            <a:off x="1664334" y="3561998"/>
            <a:ext cx="1908900" cy="67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45" name="Google Shape;145;p21"/>
          <p:cNvSpPr txBox="1">
            <a:spLocks noGrp="1"/>
          </p:cNvSpPr>
          <p:nvPr>
            <p:ph type="title" idx="9"/>
          </p:nvPr>
        </p:nvSpPr>
        <p:spPr>
          <a:xfrm>
            <a:off x="3817459" y="3201025"/>
            <a:ext cx="19089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6" name="Google Shape;146;p21"/>
          <p:cNvSpPr txBox="1">
            <a:spLocks noGrp="1"/>
          </p:cNvSpPr>
          <p:nvPr>
            <p:ph type="subTitle" idx="13"/>
          </p:nvPr>
        </p:nvSpPr>
        <p:spPr>
          <a:xfrm>
            <a:off x="3817468" y="3561998"/>
            <a:ext cx="1908900" cy="67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47" name="Google Shape;147;p21"/>
          <p:cNvSpPr txBox="1">
            <a:spLocks noGrp="1"/>
          </p:cNvSpPr>
          <p:nvPr>
            <p:ph type="title" idx="14"/>
          </p:nvPr>
        </p:nvSpPr>
        <p:spPr>
          <a:xfrm>
            <a:off x="5970592" y="3201025"/>
            <a:ext cx="1908900" cy="48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8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48" name="Google Shape;148;p21"/>
          <p:cNvSpPr txBox="1">
            <a:spLocks noGrp="1"/>
          </p:cNvSpPr>
          <p:nvPr>
            <p:ph type="subTitle" idx="15"/>
          </p:nvPr>
        </p:nvSpPr>
        <p:spPr>
          <a:xfrm>
            <a:off x="5970602" y="3561998"/>
            <a:ext cx="1908900" cy="67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0"/>
              </a:spcBef>
              <a:spcAft>
                <a:spcPts val="0"/>
              </a:spcAft>
              <a:buClr>
                <a:schemeClr val="dk2"/>
              </a:buClr>
              <a:buSzPts val="1400"/>
              <a:buNone/>
              <a:defRPr>
                <a:solidFill>
                  <a:schemeClr val="dk2"/>
                </a:solidFill>
              </a:defRPr>
            </a:lvl2pPr>
            <a:lvl3pPr lvl="2" algn="ctr" rtl="0">
              <a:lnSpc>
                <a:spcPct val="100000"/>
              </a:lnSpc>
              <a:spcBef>
                <a:spcPts val="0"/>
              </a:spcBef>
              <a:spcAft>
                <a:spcPts val="0"/>
              </a:spcAft>
              <a:buClr>
                <a:schemeClr val="dk2"/>
              </a:buClr>
              <a:buSzPts val="1400"/>
              <a:buNone/>
              <a:defRPr>
                <a:solidFill>
                  <a:schemeClr val="dk2"/>
                </a:solidFill>
              </a:defRPr>
            </a:lvl3pPr>
            <a:lvl4pPr lvl="3" algn="ctr" rtl="0">
              <a:lnSpc>
                <a:spcPct val="100000"/>
              </a:lnSpc>
              <a:spcBef>
                <a:spcPts val="0"/>
              </a:spcBef>
              <a:spcAft>
                <a:spcPts val="0"/>
              </a:spcAft>
              <a:buClr>
                <a:schemeClr val="dk2"/>
              </a:buClr>
              <a:buSzPts val="1400"/>
              <a:buNone/>
              <a:defRPr>
                <a:solidFill>
                  <a:schemeClr val="dk2"/>
                </a:solidFill>
              </a:defRPr>
            </a:lvl4pPr>
            <a:lvl5pPr lvl="4" algn="ctr" rtl="0">
              <a:lnSpc>
                <a:spcPct val="100000"/>
              </a:lnSpc>
              <a:spcBef>
                <a:spcPts val="0"/>
              </a:spcBef>
              <a:spcAft>
                <a:spcPts val="0"/>
              </a:spcAft>
              <a:buClr>
                <a:schemeClr val="dk2"/>
              </a:buClr>
              <a:buSzPts val="1400"/>
              <a:buNone/>
              <a:defRPr>
                <a:solidFill>
                  <a:schemeClr val="dk2"/>
                </a:solidFill>
              </a:defRPr>
            </a:lvl5pPr>
            <a:lvl6pPr lvl="5" algn="ctr" rtl="0">
              <a:lnSpc>
                <a:spcPct val="100000"/>
              </a:lnSpc>
              <a:spcBef>
                <a:spcPts val="0"/>
              </a:spcBef>
              <a:spcAft>
                <a:spcPts val="0"/>
              </a:spcAft>
              <a:buClr>
                <a:schemeClr val="dk2"/>
              </a:buClr>
              <a:buSzPts val="1400"/>
              <a:buNone/>
              <a:defRPr>
                <a:solidFill>
                  <a:schemeClr val="dk2"/>
                </a:solidFill>
              </a:defRPr>
            </a:lvl6pPr>
            <a:lvl7pPr lvl="6" algn="ctr" rtl="0">
              <a:lnSpc>
                <a:spcPct val="100000"/>
              </a:lnSpc>
              <a:spcBef>
                <a:spcPts val="0"/>
              </a:spcBef>
              <a:spcAft>
                <a:spcPts val="0"/>
              </a:spcAft>
              <a:buClr>
                <a:schemeClr val="dk2"/>
              </a:buClr>
              <a:buSzPts val="1400"/>
              <a:buNone/>
              <a:defRPr>
                <a:solidFill>
                  <a:schemeClr val="dk2"/>
                </a:solidFill>
              </a:defRPr>
            </a:lvl7pPr>
            <a:lvl8pPr lvl="7" algn="ctr" rtl="0">
              <a:lnSpc>
                <a:spcPct val="100000"/>
              </a:lnSpc>
              <a:spcBef>
                <a:spcPts val="0"/>
              </a:spcBef>
              <a:spcAft>
                <a:spcPts val="0"/>
              </a:spcAft>
              <a:buClr>
                <a:schemeClr val="dk2"/>
              </a:buClr>
              <a:buSzPts val="1400"/>
              <a:buNone/>
              <a:defRPr>
                <a:solidFill>
                  <a:schemeClr val="dk2"/>
                </a:solidFill>
              </a:defRPr>
            </a:lvl8pPr>
            <a:lvl9pPr lvl="8" algn="ctr" rtl="0">
              <a:lnSpc>
                <a:spcPct val="100000"/>
              </a:lnSpc>
              <a:spcBef>
                <a:spcPts val="0"/>
              </a:spcBef>
              <a:spcAft>
                <a:spcPts val="0"/>
              </a:spcAft>
              <a:buClr>
                <a:schemeClr val="dk2"/>
              </a:buClr>
              <a:buSzPts val="1400"/>
              <a:buNone/>
              <a:defRPr>
                <a:solidFill>
                  <a:schemeClr val="dk2"/>
                </a:solidFill>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5000">
        <p:fade/>
      </p:transition>
    </mc:Choice>
    <mc:Fallback>
      <p:transitio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hanks + Credits">
  <p:cSld name="SECTION_TITLE_AND_DESCRIPTION_1_1_3">
    <p:spTree>
      <p:nvGrpSpPr>
        <p:cNvPr id="1" name="Shape 149"/>
        <p:cNvGrpSpPr/>
        <p:nvPr/>
      </p:nvGrpSpPr>
      <p:grpSpPr>
        <a:xfrm>
          <a:off x="0" y="0"/>
          <a:ext cx="0" cy="0"/>
          <a:chOff x="0" y="0"/>
          <a:chExt cx="0" cy="0"/>
        </a:xfrm>
      </p:grpSpPr>
      <p:pic>
        <p:nvPicPr>
          <p:cNvPr id="150" name="Google Shape;150;p22"/>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51" name="Google Shape;151;p22"/>
          <p:cNvPicPr preferRelativeResize="0"/>
          <p:nvPr/>
        </p:nvPicPr>
        <p:blipFill>
          <a:blip r:embed="rId3">
            <a:alphaModFix/>
          </a:blip>
          <a:stretch>
            <a:fillRect/>
          </a:stretch>
        </p:blipFill>
        <p:spPr>
          <a:xfrm>
            <a:off x="254425" y="201113"/>
            <a:ext cx="8635149" cy="4741275"/>
          </a:xfrm>
          <a:prstGeom prst="rect">
            <a:avLst/>
          </a:prstGeom>
          <a:noFill/>
          <a:ln>
            <a:noFill/>
          </a:ln>
        </p:spPr>
      </p:pic>
      <p:sp>
        <p:nvSpPr>
          <p:cNvPr id="152" name="Google Shape;152;p22"/>
          <p:cNvSpPr txBox="1">
            <a:spLocks noGrp="1"/>
          </p:cNvSpPr>
          <p:nvPr>
            <p:ph type="title"/>
          </p:nvPr>
        </p:nvSpPr>
        <p:spPr>
          <a:xfrm>
            <a:off x="1041650" y="1003422"/>
            <a:ext cx="2802600" cy="722400"/>
          </a:xfrm>
          <a:prstGeom prst="rect">
            <a:avLst/>
          </a:prstGeom>
        </p:spPr>
        <p:txBody>
          <a:bodyPr spcFirstLastPara="1" wrap="square" lIns="91425" tIns="91425" rIns="91425" bIns="91425" anchor="b" anchorCtr="0">
            <a:noAutofit/>
          </a:bodyPr>
          <a:lstStyle>
            <a:lvl1pPr lvl="0" rtl="0">
              <a:lnSpc>
                <a:spcPct val="80000"/>
              </a:lnSpc>
              <a:spcBef>
                <a:spcPts val="0"/>
              </a:spcBef>
              <a:spcAft>
                <a:spcPts val="0"/>
              </a:spcAft>
              <a:buSzPts val="4800"/>
              <a:buNone/>
              <a:defRPr sz="4800"/>
            </a:lvl1pPr>
            <a:lvl2pPr lvl="1" rtl="0">
              <a:lnSpc>
                <a:spcPct val="80000"/>
              </a:lnSpc>
              <a:spcBef>
                <a:spcPts val="0"/>
              </a:spcBef>
              <a:spcAft>
                <a:spcPts val="0"/>
              </a:spcAft>
              <a:buSzPts val="4800"/>
              <a:buNone/>
              <a:defRPr sz="4800"/>
            </a:lvl2pPr>
            <a:lvl3pPr lvl="2" rtl="0">
              <a:lnSpc>
                <a:spcPct val="80000"/>
              </a:lnSpc>
              <a:spcBef>
                <a:spcPts val="0"/>
              </a:spcBef>
              <a:spcAft>
                <a:spcPts val="0"/>
              </a:spcAft>
              <a:buSzPts val="4800"/>
              <a:buNone/>
              <a:defRPr sz="4800"/>
            </a:lvl3pPr>
            <a:lvl4pPr lvl="3" rtl="0">
              <a:lnSpc>
                <a:spcPct val="80000"/>
              </a:lnSpc>
              <a:spcBef>
                <a:spcPts val="0"/>
              </a:spcBef>
              <a:spcAft>
                <a:spcPts val="0"/>
              </a:spcAft>
              <a:buSzPts val="4800"/>
              <a:buNone/>
              <a:defRPr sz="4800"/>
            </a:lvl4pPr>
            <a:lvl5pPr lvl="4" rtl="0">
              <a:lnSpc>
                <a:spcPct val="80000"/>
              </a:lnSpc>
              <a:spcBef>
                <a:spcPts val="0"/>
              </a:spcBef>
              <a:spcAft>
                <a:spcPts val="0"/>
              </a:spcAft>
              <a:buSzPts val="4800"/>
              <a:buNone/>
              <a:defRPr sz="4800"/>
            </a:lvl5pPr>
            <a:lvl6pPr lvl="5" rtl="0">
              <a:lnSpc>
                <a:spcPct val="80000"/>
              </a:lnSpc>
              <a:spcBef>
                <a:spcPts val="0"/>
              </a:spcBef>
              <a:spcAft>
                <a:spcPts val="0"/>
              </a:spcAft>
              <a:buSzPts val="4800"/>
              <a:buNone/>
              <a:defRPr sz="4800"/>
            </a:lvl6pPr>
            <a:lvl7pPr lvl="6" rtl="0">
              <a:lnSpc>
                <a:spcPct val="80000"/>
              </a:lnSpc>
              <a:spcBef>
                <a:spcPts val="0"/>
              </a:spcBef>
              <a:spcAft>
                <a:spcPts val="0"/>
              </a:spcAft>
              <a:buSzPts val="4800"/>
              <a:buNone/>
              <a:defRPr sz="4800"/>
            </a:lvl7pPr>
            <a:lvl8pPr lvl="7" rtl="0">
              <a:lnSpc>
                <a:spcPct val="80000"/>
              </a:lnSpc>
              <a:spcBef>
                <a:spcPts val="0"/>
              </a:spcBef>
              <a:spcAft>
                <a:spcPts val="0"/>
              </a:spcAft>
              <a:buSzPts val="4800"/>
              <a:buNone/>
              <a:defRPr sz="4800"/>
            </a:lvl8pPr>
            <a:lvl9pPr lvl="8" rtl="0">
              <a:lnSpc>
                <a:spcPct val="80000"/>
              </a:lnSpc>
              <a:spcBef>
                <a:spcPts val="0"/>
              </a:spcBef>
              <a:spcAft>
                <a:spcPts val="0"/>
              </a:spcAft>
              <a:buSzPts val="4800"/>
              <a:buNone/>
              <a:defRPr sz="4800"/>
            </a:lvl9pPr>
          </a:lstStyle>
          <a:p>
            <a:endParaRPr/>
          </a:p>
        </p:txBody>
      </p:sp>
      <p:sp>
        <p:nvSpPr>
          <p:cNvPr id="153" name="Google Shape;153;p22"/>
          <p:cNvSpPr txBox="1">
            <a:spLocks noGrp="1"/>
          </p:cNvSpPr>
          <p:nvPr>
            <p:ph type="subTitle" idx="1"/>
          </p:nvPr>
        </p:nvSpPr>
        <p:spPr>
          <a:xfrm>
            <a:off x="1058450" y="1757352"/>
            <a:ext cx="2769000" cy="137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400">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pic>
        <p:nvPicPr>
          <p:cNvPr id="154" name="Google Shape;154;p22"/>
          <p:cNvPicPr preferRelativeResize="0"/>
          <p:nvPr/>
        </p:nvPicPr>
        <p:blipFill>
          <a:blip r:embed="rId4">
            <a:alphaModFix/>
          </a:blip>
          <a:stretch>
            <a:fillRect/>
          </a:stretch>
        </p:blipFill>
        <p:spPr>
          <a:xfrm rot="-405240">
            <a:off x="6284102" y="2385388"/>
            <a:ext cx="1961516" cy="2293291"/>
          </a:xfrm>
          <a:prstGeom prst="rect">
            <a:avLst/>
          </a:prstGeom>
          <a:noFill/>
          <a:ln>
            <a:noFill/>
          </a:ln>
        </p:spPr>
      </p:pic>
      <p:pic>
        <p:nvPicPr>
          <p:cNvPr id="155" name="Google Shape;155;p22"/>
          <p:cNvPicPr preferRelativeResize="0"/>
          <p:nvPr/>
        </p:nvPicPr>
        <p:blipFill>
          <a:blip r:embed="rId4">
            <a:alphaModFix/>
          </a:blip>
          <a:stretch>
            <a:fillRect/>
          </a:stretch>
        </p:blipFill>
        <p:spPr>
          <a:xfrm rot="417625">
            <a:off x="4378962" y="1324630"/>
            <a:ext cx="2803901" cy="2815133"/>
          </a:xfrm>
          <a:prstGeom prst="rect">
            <a:avLst/>
          </a:prstGeom>
          <a:noFill/>
          <a:ln>
            <a:noFill/>
          </a:ln>
        </p:spPr>
      </p:pic>
      <p:sp>
        <p:nvSpPr>
          <p:cNvPr id="156" name="Google Shape;156;p22"/>
          <p:cNvSpPr txBox="1"/>
          <p:nvPr/>
        </p:nvSpPr>
        <p:spPr>
          <a:xfrm rot="420963">
            <a:off x="4549033" y="2333911"/>
            <a:ext cx="2308687" cy="1497649"/>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a:solidFill>
                  <a:schemeClr val="dk2"/>
                </a:solidFill>
                <a:latin typeface="Roboto Mono"/>
                <a:ea typeface="Roboto Mono"/>
                <a:cs typeface="Roboto Mono"/>
                <a:sym typeface="Roboto Mono"/>
              </a:rPr>
              <a:t>CREDITS: This presentation template was created by </a:t>
            </a:r>
            <a:r>
              <a:rPr lang="en" sz="1200">
                <a:solidFill>
                  <a:schemeClr val="dk2"/>
                </a:solidFill>
                <a:uFill>
                  <a:noFill/>
                </a:uFill>
                <a:latin typeface="Roboto Mono"/>
                <a:ea typeface="Roboto Mono"/>
                <a:cs typeface="Roboto Mono"/>
                <a:sym typeface="Roboto Mono"/>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Slidesgo</a:t>
            </a:r>
            <a:r>
              <a:rPr lang="en" sz="1200">
                <a:solidFill>
                  <a:schemeClr val="dk2"/>
                </a:solidFill>
                <a:latin typeface="Roboto Mono"/>
                <a:ea typeface="Roboto Mono"/>
                <a:cs typeface="Roboto Mono"/>
                <a:sym typeface="Roboto Mono"/>
              </a:rPr>
              <a:t>, including icons by </a:t>
            </a:r>
            <a:r>
              <a:rPr lang="en" sz="1200">
                <a:solidFill>
                  <a:schemeClr val="dk2"/>
                </a:solidFill>
                <a:uFill>
                  <a:noFill/>
                </a:uFill>
                <a:latin typeface="Roboto Mono"/>
                <a:ea typeface="Roboto Mono"/>
                <a:cs typeface="Roboto Mono"/>
                <a:sym typeface="Roboto Mono"/>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Flaticon</a:t>
            </a:r>
            <a:r>
              <a:rPr lang="en" sz="1200">
                <a:solidFill>
                  <a:schemeClr val="dk2"/>
                </a:solidFill>
                <a:latin typeface="Roboto Mono"/>
                <a:ea typeface="Roboto Mono"/>
                <a:cs typeface="Roboto Mono"/>
                <a:sym typeface="Roboto Mono"/>
              </a:rPr>
              <a:t>, and infographics &amp; images by </a:t>
            </a:r>
            <a:r>
              <a:rPr lang="en" sz="1200">
                <a:solidFill>
                  <a:schemeClr val="dk2"/>
                </a:solidFill>
                <a:uFill>
                  <a:noFill/>
                </a:uFill>
                <a:latin typeface="Roboto Mono"/>
                <a:ea typeface="Roboto Mono"/>
                <a:cs typeface="Roboto Mono"/>
                <a:sym typeface="Roboto Mono"/>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Freepik</a:t>
            </a:r>
            <a:r>
              <a:rPr lang="en" sz="1200">
                <a:solidFill>
                  <a:schemeClr val="dk2"/>
                </a:solidFill>
                <a:latin typeface="Roboto Mono"/>
                <a:ea typeface="Roboto Mono"/>
                <a:cs typeface="Roboto Mono"/>
                <a:sym typeface="Roboto Mono"/>
              </a:rPr>
              <a:t>. </a:t>
            </a:r>
            <a:endParaRPr sz="1200">
              <a:solidFill>
                <a:schemeClr val="dk2"/>
              </a:solidFill>
              <a:latin typeface="Roboto Mono"/>
              <a:ea typeface="Roboto Mono"/>
              <a:cs typeface="Roboto Mono"/>
              <a:sym typeface="Roboto Mono"/>
            </a:endParaRPr>
          </a:p>
          <a:p>
            <a:pPr marL="0" lvl="0" indent="0" algn="ctr" rtl="0">
              <a:spcBef>
                <a:spcPts val="300"/>
              </a:spcBef>
              <a:spcAft>
                <a:spcPts val="0"/>
              </a:spcAft>
              <a:buNone/>
            </a:pPr>
            <a:endParaRPr sz="1200">
              <a:solidFill>
                <a:schemeClr val="dk2"/>
              </a:solidFill>
              <a:latin typeface="Roboto Mono"/>
              <a:ea typeface="Roboto Mono"/>
              <a:cs typeface="Roboto Mono"/>
              <a:sym typeface="Roboto Mono"/>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5000">
        <p:fade/>
      </p:transition>
    </mc:Choice>
    <mc:Fallback>
      <p:transition spd="slow"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157"/>
        <p:cNvGrpSpPr/>
        <p:nvPr/>
      </p:nvGrpSpPr>
      <p:grpSpPr>
        <a:xfrm>
          <a:off x="0" y="0"/>
          <a:ext cx="0" cy="0"/>
          <a:chOff x="0" y="0"/>
          <a:chExt cx="0" cy="0"/>
        </a:xfrm>
      </p:grpSpPr>
      <p:pic>
        <p:nvPicPr>
          <p:cNvPr id="158" name="Google Shape;158;p23"/>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5000" advClick="0" advTm="5000">
        <p:fade/>
      </p:transition>
    </mc:Choice>
    <mc:Fallback>
      <p:transition spd="slow"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CAPTION_ONLY_1_1">
    <p:spTree>
      <p:nvGrpSpPr>
        <p:cNvPr id="1" name="Shape 159"/>
        <p:cNvGrpSpPr/>
        <p:nvPr/>
      </p:nvGrpSpPr>
      <p:grpSpPr>
        <a:xfrm>
          <a:off x="0" y="0"/>
          <a:ext cx="0" cy="0"/>
          <a:chOff x="0" y="0"/>
          <a:chExt cx="0" cy="0"/>
        </a:xfrm>
      </p:grpSpPr>
      <p:pic>
        <p:nvPicPr>
          <p:cNvPr id="160" name="Google Shape;160;p24"/>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61" name="Google Shape;161;p24"/>
          <p:cNvPicPr preferRelativeResize="0"/>
          <p:nvPr/>
        </p:nvPicPr>
        <p:blipFill>
          <a:blip r:embed="rId3">
            <a:alphaModFix/>
          </a:blip>
          <a:stretch>
            <a:fillRect/>
          </a:stretch>
        </p:blipFill>
        <p:spPr>
          <a:xfrm>
            <a:off x="255775" y="186275"/>
            <a:ext cx="8632448" cy="477094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5000" advClick="0" advTm="5000">
        <p:fade/>
      </p:transition>
    </mc:Choice>
    <mc:Fallback>
      <p:transitio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2">
  <p:cSld name="SECTION_TITLE_AND_DESCRIPTION_1_1_3_1">
    <p:spTree>
      <p:nvGrpSpPr>
        <p:cNvPr id="1" name="Shape 162"/>
        <p:cNvGrpSpPr/>
        <p:nvPr/>
      </p:nvGrpSpPr>
      <p:grpSpPr>
        <a:xfrm>
          <a:off x="0" y="0"/>
          <a:ext cx="0" cy="0"/>
          <a:chOff x="0" y="0"/>
          <a:chExt cx="0" cy="0"/>
        </a:xfrm>
      </p:grpSpPr>
      <p:pic>
        <p:nvPicPr>
          <p:cNvPr id="163" name="Google Shape;163;p25"/>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64" name="Google Shape;164;p25"/>
          <p:cNvPicPr preferRelativeResize="0"/>
          <p:nvPr/>
        </p:nvPicPr>
        <p:blipFill>
          <a:blip r:embed="rId3">
            <a:alphaModFix/>
          </a:blip>
          <a:stretch>
            <a:fillRect/>
          </a:stretch>
        </p:blipFill>
        <p:spPr>
          <a:xfrm>
            <a:off x="254425" y="201113"/>
            <a:ext cx="8635149" cy="474127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5000" advClick="0" advTm="5000">
        <p:fade/>
      </p:transition>
    </mc:Choice>
    <mc:Fallback>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3">
  <p:cSld name="BIG_NUMBER_1_1_2">
    <p:spTree>
      <p:nvGrpSpPr>
        <p:cNvPr id="1" name="Shape 165"/>
        <p:cNvGrpSpPr/>
        <p:nvPr/>
      </p:nvGrpSpPr>
      <p:grpSpPr>
        <a:xfrm>
          <a:off x="0" y="0"/>
          <a:ext cx="0" cy="0"/>
          <a:chOff x="0" y="0"/>
          <a:chExt cx="0" cy="0"/>
        </a:xfrm>
      </p:grpSpPr>
      <p:pic>
        <p:nvPicPr>
          <p:cNvPr id="166" name="Google Shape;166;p26"/>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167" name="Google Shape;167;p26"/>
          <p:cNvPicPr preferRelativeResize="0"/>
          <p:nvPr/>
        </p:nvPicPr>
        <p:blipFill rotWithShape="1">
          <a:blip r:embed="rId3">
            <a:alphaModFix/>
          </a:blip>
          <a:srcRect r="1545" b="6838"/>
          <a:stretch/>
        </p:blipFill>
        <p:spPr>
          <a:xfrm>
            <a:off x="384887" y="134900"/>
            <a:ext cx="8374226" cy="487372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5000" advClick="0" advTm="5000">
        <p:fade/>
      </p:transition>
    </mc:Choice>
    <mc:Fallback>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pic>
        <p:nvPicPr>
          <p:cNvPr id="22" name="Google Shape;22;p4"/>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23" name="Google Shape;23;p4"/>
          <p:cNvPicPr preferRelativeResize="0"/>
          <p:nvPr/>
        </p:nvPicPr>
        <p:blipFill rotWithShape="1">
          <a:blip r:embed="rId3">
            <a:alphaModFix/>
          </a:blip>
          <a:srcRect r="1545" b="6838"/>
          <a:stretch/>
        </p:blipFill>
        <p:spPr>
          <a:xfrm>
            <a:off x="384887" y="134900"/>
            <a:ext cx="8374226" cy="4873724"/>
          </a:xfrm>
          <a:prstGeom prst="rect">
            <a:avLst/>
          </a:prstGeom>
          <a:noFill/>
          <a:ln>
            <a:noFill/>
          </a:ln>
        </p:spPr>
      </p:pic>
      <p:sp>
        <p:nvSpPr>
          <p:cNvPr id="24" name="Google Shape;24;p4"/>
          <p:cNvSpPr txBox="1">
            <a:spLocks noGrp="1"/>
          </p:cNvSpPr>
          <p:nvPr>
            <p:ph type="title"/>
          </p:nvPr>
        </p:nvSpPr>
        <p:spPr>
          <a:xfrm>
            <a:off x="1836900" y="711175"/>
            <a:ext cx="54702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25" name="Google Shape;25;p4"/>
          <p:cNvSpPr txBox="1">
            <a:spLocks noGrp="1"/>
          </p:cNvSpPr>
          <p:nvPr>
            <p:ph type="body" idx="1"/>
          </p:nvPr>
        </p:nvSpPr>
        <p:spPr>
          <a:xfrm>
            <a:off x="1398275" y="1249425"/>
            <a:ext cx="6963300" cy="2836500"/>
          </a:xfrm>
          <a:prstGeom prst="rect">
            <a:avLst/>
          </a:prstGeom>
        </p:spPr>
        <p:txBody>
          <a:bodyPr spcFirstLastPara="1" wrap="square" lIns="91425" tIns="91425" rIns="91425" bIns="91425" anchor="t" anchorCtr="0">
            <a:noAutofit/>
          </a:bodyPr>
          <a:lstStyle>
            <a:lvl1pPr marL="457200" lvl="0" indent="-288925">
              <a:spcBef>
                <a:spcPts val="0"/>
              </a:spcBef>
              <a:spcAft>
                <a:spcPts val="0"/>
              </a:spcAft>
              <a:buClr>
                <a:schemeClr val="dk2"/>
              </a:buClr>
              <a:buSzPts val="950"/>
              <a:buChar char="●"/>
              <a:defRPr sz="950">
                <a:solidFill>
                  <a:schemeClr val="dk2"/>
                </a:solidFill>
              </a:defRPr>
            </a:lvl1pPr>
            <a:lvl2pPr marL="914400" lvl="1" indent="-288925">
              <a:spcBef>
                <a:spcPts val="1600"/>
              </a:spcBef>
              <a:spcAft>
                <a:spcPts val="0"/>
              </a:spcAft>
              <a:buClr>
                <a:schemeClr val="dk2"/>
              </a:buClr>
              <a:buSzPts val="950"/>
              <a:buChar char="○"/>
              <a:defRPr sz="950">
                <a:solidFill>
                  <a:schemeClr val="dk2"/>
                </a:solidFill>
              </a:defRPr>
            </a:lvl2pPr>
            <a:lvl3pPr marL="1371600" lvl="2" indent="-288925">
              <a:spcBef>
                <a:spcPts val="1600"/>
              </a:spcBef>
              <a:spcAft>
                <a:spcPts val="0"/>
              </a:spcAft>
              <a:buClr>
                <a:schemeClr val="dk2"/>
              </a:buClr>
              <a:buSzPts val="950"/>
              <a:buChar char="■"/>
              <a:defRPr sz="950">
                <a:solidFill>
                  <a:schemeClr val="dk2"/>
                </a:solidFill>
              </a:defRPr>
            </a:lvl3pPr>
            <a:lvl4pPr marL="1828800" lvl="3" indent="-288925">
              <a:spcBef>
                <a:spcPts val="1600"/>
              </a:spcBef>
              <a:spcAft>
                <a:spcPts val="0"/>
              </a:spcAft>
              <a:buClr>
                <a:schemeClr val="dk2"/>
              </a:buClr>
              <a:buSzPts val="950"/>
              <a:buChar char="●"/>
              <a:defRPr sz="950">
                <a:solidFill>
                  <a:schemeClr val="dk2"/>
                </a:solidFill>
              </a:defRPr>
            </a:lvl4pPr>
            <a:lvl5pPr marL="2286000" lvl="4" indent="-288925">
              <a:spcBef>
                <a:spcPts val="1600"/>
              </a:spcBef>
              <a:spcAft>
                <a:spcPts val="0"/>
              </a:spcAft>
              <a:buClr>
                <a:schemeClr val="dk2"/>
              </a:buClr>
              <a:buSzPts val="950"/>
              <a:buChar char="○"/>
              <a:defRPr sz="950">
                <a:solidFill>
                  <a:schemeClr val="dk2"/>
                </a:solidFill>
              </a:defRPr>
            </a:lvl5pPr>
            <a:lvl6pPr marL="2743200" lvl="5" indent="-288925">
              <a:spcBef>
                <a:spcPts val="1600"/>
              </a:spcBef>
              <a:spcAft>
                <a:spcPts val="0"/>
              </a:spcAft>
              <a:buClr>
                <a:schemeClr val="dk2"/>
              </a:buClr>
              <a:buSzPts val="950"/>
              <a:buChar char="■"/>
              <a:defRPr sz="950">
                <a:solidFill>
                  <a:schemeClr val="dk2"/>
                </a:solidFill>
              </a:defRPr>
            </a:lvl6pPr>
            <a:lvl7pPr marL="3200400" lvl="6" indent="-288925">
              <a:spcBef>
                <a:spcPts val="1600"/>
              </a:spcBef>
              <a:spcAft>
                <a:spcPts val="0"/>
              </a:spcAft>
              <a:buClr>
                <a:schemeClr val="dk2"/>
              </a:buClr>
              <a:buSzPts val="950"/>
              <a:buChar char="●"/>
              <a:defRPr sz="950">
                <a:solidFill>
                  <a:schemeClr val="dk2"/>
                </a:solidFill>
              </a:defRPr>
            </a:lvl7pPr>
            <a:lvl8pPr marL="3657600" lvl="7" indent="-288925">
              <a:spcBef>
                <a:spcPts val="1600"/>
              </a:spcBef>
              <a:spcAft>
                <a:spcPts val="0"/>
              </a:spcAft>
              <a:buClr>
                <a:schemeClr val="dk2"/>
              </a:buClr>
              <a:buSzPts val="950"/>
              <a:buChar char="○"/>
              <a:defRPr sz="950">
                <a:solidFill>
                  <a:schemeClr val="dk2"/>
                </a:solidFill>
              </a:defRPr>
            </a:lvl8pPr>
            <a:lvl9pPr marL="4114800" lvl="8" indent="-288925">
              <a:spcBef>
                <a:spcPts val="1600"/>
              </a:spcBef>
              <a:spcAft>
                <a:spcPts val="1600"/>
              </a:spcAft>
              <a:buClr>
                <a:schemeClr val="dk2"/>
              </a:buClr>
              <a:buSzPts val="950"/>
              <a:buChar char="■"/>
              <a:defRPr sz="950">
                <a:solidFill>
                  <a:schemeClr val="dk2"/>
                </a:solidFill>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5000">
        <p:fade/>
      </p:transition>
    </mc:Choice>
    <mc:Fallback>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
        <p:cNvGrpSpPr/>
        <p:nvPr/>
      </p:nvGrpSpPr>
      <p:grpSpPr>
        <a:xfrm>
          <a:off x="0" y="0"/>
          <a:ext cx="0" cy="0"/>
          <a:chOff x="0" y="0"/>
          <a:chExt cx="0" cy="0"/>
        </a:xfrm>
      </p:grpSpPr>
      <p:pic>
        <p:nvPicPr>
          <p:cNvPr id="27" name="Google Shape;27;p5"/>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28" name="Google Shape;28;p5"/>
          <p:cNvPicPr preferRelativeResize="0"/>
          <p:nvPr/>
        </p:nvPicPr>
        <p:blipFill>
          <a:blip r:embed="rId3">
            <a:alphaModFix/>
          </a:blip>
          <a:stretch>
            <a:fillRect/>
          </a:stretch>
        </p:blipFill>
        <p:spPr>
          <a:xfrm>
            <a:off x="254425" y="201113"/>
            <a:ext cx="8635149" cy="4741275"/>
          </a:xfrm>
          <a:prstGeom prst="rect">
            <a:avLst/>
          </a:prstGeom>
          <a:noFill/>
          <a:ln>
            <a:noFill/>
          </a:ln>
        </p:spPr>
      </p:pic>
      <p:sp>
        <p:nvSpPr>
          <p:cNvPr id="29" name="Google Shape;29;p5"/>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
        <p:nvSpPr>
          <p:cNvPr id="30" name="Google Shape;30;p5"/>
          <p:cNvSpPr txBox="1">
            <a:spLocks noGrp="1"/>
          </p:cNvSpPr>
          <p:nvPr>
            <p:ph type="body" idx="1"/>
          </p:nvPr>
        </p:nvSpPr>
        <p:spPr>
          <a:xfrm>
            <a:off x="744675" y="1551725"/>
            <a:ext cx="3593400" cy="2822100"/>
          </a:xfrm>
          <a:prstGeom prst="rect">
            <a:avLst/>
          </a:prstGeom>
        </p:spPr>
        <p:txBody>
          <a:bodyPr spcFirstLastPara="1" wrap="square" lIns="91425" tIns="91425" rIns="91425" bIns="91425" anchor="b" anchorCtr="0">
            <a:noAutofit/>
          </a:bodyPr>
          <a:lstStyle>
            <a:lvl1pPr marL="457200" lvl="0" indent="-317500">
              <a:spcBef>
                <a:spcPts val="0"/>
              </a:spcBef>
              <a:spcAft>
                <a:spcPts val="0"/>
              </a:spcAft>
              <a:buClr>
                <a:schemeClr val="dk2"/>
              </a:buClr>
              <a:buSzPts val="1400"/>
              <a:buChar char="●"/>
              <a:defRPr sz="1400">
                <a:solidFill>
                  <a:schemeClr val="dk2"/>
                </a:solidFill>
              </a:defRPr>
            </a:lvl1pPr>
            <a:lvl2pPr marL="914400" lvl="1" indent="-317500">
              <a:spcBef>
                <a:spcPts val="1600"/>
              </a:spcBef>
              <a:spcAft>
                <a:spcPts val="0"/>
              </a:spcAft>
              <a:buClr>
                <a:schemeClr val="dk2"/>
              </a:buClr>
              <a:buSzPts val="1400"/>
              <a:buChar char="○"/>
              <a:defRPr>
                <a:solidFill>
                  <a:schemeClr val="dk2"/>
                </a:solidFill>
              </a:defRPr>
            </a:lvl2pPr>
            <a:lvl3pPr marL="1371600" lvl="2" indent="-317500">
              <a:spcBef>
                <a:spcPts val="1600"/>
              </a:spcBef>
              <a:spcAft>
                <a:spcPts val="0"/>
              </a:spcAft>
              <a:buClr>
                <a:schemeClr val="dk2"/>
              </a:buClr>
              <a:buSzPts val="1400"/>
              <a:buChar char="■"/>
              <a:defRPr>
                <a:solidFill>
                  <a:schemeClr val="dk2"/>
                </a:solidFill>
              </a:defRPr>
            </a:lvl3pPr>
            <a:lvl4pPr marL="1828800" lvl="3" indent="-317500">
              <a:spcBef>
                <a:spcPts val="1600"/>
              </a:spcBef>
              <a:spcAft>
                <a:spcPts val="0"/>
              </a:spcAft>
              <a:buClr>
                <a:schemeClr val="dk2"/>
              </a:buClr>
              <a:buSzPts val="1400"/>
              <a:buChar char="●"/>
              <a:defRPr>
                <a:solidFill>
                  <a:schemeClr val="dk2"/>
                </a:solidFill>
              </a:defRPr>
            </a:lvl4pPr>
            <a:lvl5pPr marL="2286000" lvl="4" indent="-317500">
              <a:spcBef>
                <a:spcPts val="1600"/>
              </a:spcBef>
              <a:spcAft>
                <a:spcPts val="0"/>
              </a:spcAft>
              <a:buClr>
                <a:schemeClr val="dk2"/>
              </a:buClr>
              <a:buSzPts val="1400"/>
              <a:buChar char="○"/>
              <a:defRPr>
                <a:solidFill>
                  <a:schemeClr val="dk2"/>
                </a:solidFill>
              </a:defRPr>
            </a:lvl5pPr>
            <a:lvl6pPr marL="2743200" lvl="5" indent="-317500">
              <a:spcBef>
                <a:spcPts val="1600"/>
              </a:spcBef>
              <a:spcAft>
                <a:spcPts val="0"/>
              </a:spcAft>
              <a:buClr>
                <a:schemeClr val="dk2"/>
              </a:buClr>
              <a:buSzPts val="1400"/>
              <a:buChar char="■"/>
              <a:defRPr>
                <a:solidFill>
                  <a:schemeClr val="dk2"/>
                </a:solidFill>
              </a:defRPr>
            </a:lvl6pPr>
            <a:lvl7pPr marL="3200400" lvl="6" indent="-317500">
              <a:spcBef>
                <a:spcPts val="1600"/>
              </a:spcBef>
              <a:spcAft>
                <a:spcPts val="0"/>
              </a:spcAft>
              <a:buClr>
                <a:schemeClr val="dk2"/>
              </a:buClr>
              <a:buSzPts val="1400"/>
              <a:buChar char="●"/>
              <a:defRPr>
                <a:solidFill>
                  <a:schemeClr val="dk2"/>
                </a:solidFill>
              </a:defRPr>
            </a:lvl7pPr>
            <a:lvl8pPr marL="3657600" lvl="7" indent="-317500">
              <a:spcBef>
                <a:spcPts val="1600"/>
              </a:spcBef>
              <a:spcAft>
                <a:spcPts val="0"/>
              </a:spcAft>
              <a:buClr>
                <a:schemeClr val="dk2"/>
              </a:buClr>
              <a:buSzPts val="1400"/>
              <a:buChar char="○"/>
              <a:defRPr>
                <a:solidFill>
                  <a:schemeClr val="dk2"/>
                </a:solidFill>
              </a:defRPr>
            </a:lvl8pPr>
            <a:lvl9pPr marL="4114800" lvl="8" indent="-317500">
              <a:spcBef>
                <a:spcPts val="1600"/>
              </a:spcBef>
              <a:spcAft>
                <a:spcPts val="1600"/>
              </a:spcAft>
              <a:buClr>
                <a:schemeClr val="dk2"/>
              </a:buClr>
              <a:buSzPts val="1400"/>
              <a:buChar char="■"/>
              <a:defRPr>
                <a:solidFill>
                  <a:schemeClr val="dk2"/>
                </a:solidFill>
              </a:defRPr>
            </a:lvl9pPr>
          </a:lstStyle>
          <a:p>
            <a:endParaRPr/>
          </a:p>
        </p:txBody>
      </p:sp>
      <p:sp>
        <p:nvSpPr>
          <p:cNvPr id="31" name="Google Shape;31;p5"/>
          <p:cNvSpPr txBox="1">
            <a:spLocks noGrp="1"/>
          </p:cNvSpPr>
          <p:nvPr>
            <p:ph type="body" idx="2"/>
          </p:nvPr>
        </p:nvSpPr>
        <p:spPr>
          <a:xfrm>
            <a:off x="4805925" y="1551725"/>
            <a:ext cx="3593400" cy="2822100"/>
          </a:xfrm>
          <a:prstGeom prst="rect">
            <a:avLst/>
          </a:prstGeom>
        </p:spPr>
        <p:txBody>
          <a:bodyPr spcFirstLastPara="1" wrap="square" lIns="91425" tIns="91425" rIns="91425" bIns="91425" anchor="b" anchorCtr="0">
            <a:noAutofit/>
          </a:bodyPr>
          <a:lstStyle>
            <a:lvl1pPr marL="457200" lvl="0" indent="-317500">
              <a:spcBef>
                <a:spcPts val="0"/>
              </a:spcBef>
              <a:spcAft>
                <a:spcPts val="0"/>
              </a:spcAft>
              <a:buClr>
                <a:schemeClr val="dk2"/>
              </a:buClr>
              <a:buSzPts val="1400"/>
              <a:buChar char="●"/>
              <a:defRPr sz="1400">
                <a:solidFill>
                  <a:schemeClr val="dk2"/>
                </a:solidFill>
              </a:defRPr>
            </a:lvl1pPr>
            <a:lvl2pPr marL="914400" lvl="1" indent="-317500">
              <a:spcBef>
                <a:spcPts val="1600"/>
              </a:spcBef>
              <a:spcAft>
                <a:spcPts val="0"/>
              </a:spcAft>
              <a:buClr>
                <a:schemeClr val="dk2"/>
              </a:buClr>
              <a:buSzPts val="1400"/>
              <a:buChar char="○"/>
              <a:defRPr>
                <a:solidFill>
                  <a:schemeClr val="dk2"/>
                </a:solidFill>
              </a:defRPr>
            </a:lvl2pPr>
            <a:lvl3pPr marL="1371600" lvl="2" indent="-317500">
              <a:spcBef>
                <a:spcPts val="1600"/>
              </a:spcBef>
              <a:spcAft>
                <a:spcPts val="0"/>
              </a:spcAft>
              <a:buClr>
                <a:schemeClr val="dk2"/>
              </a:buClr>
              <a:buSzPts val="1400"/>
              <a:buChar char="■"/>
              <a:defRPr>
                <a:solidFill>
                  <a:schemeClr val="dk2"/>
                </a:solidFill>
              </a:defRPr>
            </a:lvl3pPr>
            <a:lvl4pPr marL="1828800" lvl="3" indent="-317500">
              <a:spcBef>
                <a:spcPts val="1600"/>
              </a:spcBef>
              <a:spcAft>
                <a:spcPts val="0"/>
              </a:spcAft>
              <a:buClr>
                <a:schemeClr val="dk2"/>
              </a:buClr>
              <a:buSzPts val="1400"/>
              <a:buChar char="●"/>
              <a:defRPr>
                <a:solidFill>
                  <a:schemeClr val="dk2"/>
                </a:solidFill>
              </a:defRPr>
            </a:lvl4pPr>
            <a:lvl5pPr marL="2286000" lvl="4" indent="-317500">
              <a:spcBef>
                <a:spcPts val="1600"/>
              </a:spcBef>
              <a:spcAft>
                <a:spcPts val="0"/>
              </a:spcAft>
              <a:buClr>
                <a:schemeClr val="dk2"/>
              </a:buClr>
              <a:buSzPts val="1400"/>
              <a:buChar char="○"/>
              <a:defRPr>
                <a:solidFill>
                  <a:schemeClr val="dk2"/>
                </a:solidFill>
              </a:defRPr>
            </a:lvl5pPr>
            <a:lvl6pPr marL="2743200" lvl="5" indent="-317500">
              <a:spcBef>
                <a:spcPts val="1600"/>
              </a:spcBef>
              <a:spcAft>
                <a:spcPts val="0"/>
              </a:spcAft>
              <a:buClr>
                <a:schemeClr val="dk2"/>
              </a:buClr>
              <a:buSzPts val="1400"/>
              <a:buChar char="■"/>
              <a:defRPr>
                <a:solidFill>
                  <a:schemeClr val="dk2"/>
                </a:solidFill>
              </a:defRPr>
            </a:lvl6pPr>
            <a:lvl7pPr marL="3200400" lvl="6" indent="-317500">
              <a:spcBef>
                <a:spcPts val="1600"/>
              </a:spcBef>
              <a:spcAft>
                <a:spcPts val="0"/>
              </a:spcAft>
              <a:buClr>
                <a:schemeClr val="dk2"/>
              </a:buClr>
              <a:buSzPts val="1400"/>
              <a:buChar char="●"/>
              <a:defRPr>
                <a:solidFill>
                  <a:schemeClr val="dk2"/>
                </a:solidFill>
              </a:defRPr>
            </a:lvl7pPr>
            <a:lvl8pPr marL="3657600" lvl="7" indent="-317500">
              <a:spcBef>
                <a:spcPts val="1600"/>
              </a:spcBef>
              <a:spcAft>
                <a:spcPts val="0"/>
              </a:spcAft>
              <a:buClr>
                <a:schemeClr val="dk2"/>
              </a:buClr>
              <a:buSzPts val="1400"/>
              <a:buChar char="○"/>
              <a:defRPr>
                <a:solidFill>
                  <a:schemeClr val="dk2"/>
                </a:solidFill>
              </a:defRPr>
            </a:lvl8pPr>
            <a:lvl9pPr marL="4114800" lvl="8" indent="-317500">
              <a:spcBef>
                <a:spcPts val="1600"/>
              </a:spcBef>
              <a:spcAft>
                <a:spcPts val="1600"/>
              </a:spcAft>
              <a:buClr>
                <a:schemeClr val="dk2"/>
              </a:buClr>
              <a:buSzPts val="1400"/>
              <a:buChar char="■"/>
              <a:defRPr>
                <a:solidFill>
                  <a:schemeClr val="dk2"/>
                </a:solidFill>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5000">
        <p:fade/>
      </p:transition>
    </mc:Choice>
    <mc:Fallback>
      <p:transition spd="slow"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
        <p:cNvGrpSpPr/>
        <p:nvPr/>
      </p:nvGrpSpPr>
      <p:grpSpPr>
        <a:xfrm>
          <a:off x="0" y="0"/>
          <a:ext cx="0" cy="0"/>
          <a:chOff x="0" y="0"/>
          <a:chExt cx="0" cy="0"/>
        </a:xfrm>
      </p:grpSpPr>
      <p:pic>
        <p:nvPicPr>
          <p:cNvPr id="33" name="Google Shape;33;p6"/>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34" name="Google Shape;34;p6"/>
          <p:cNvPicPr preferRelativeResize="0"/>
          <p:nvPr/>
        </p:nvPicPr>
        <p:blipFill>
          <a:blip r:embed="rId3">
            <a:alphaModFix/>
          </a:blip>
          <a:stretch>
            <a:fillRect/>
          </a:stretch>
        </p:blipFill>
        <p:spPr>
          <a:xfrm>
            <a:off x="254425" y="201113"/>
            <a:ext cx="8635149" cy="4741275"/>
          </a:xfrm>
          <a:prstGeom prst="rect">
            <a:avLst/>
          </a:prstGeom>
          <a:noFill/>
          <a:ln>
            <a:noFill/>
          </a:ln>
        </p:spPr>
      </p:pic>
      <p:sp>
        <p:nvSpPr>
          <p:cNvPr id="35" name="Google Shape;35;p6"/>
          <p:cNvSpPr txBox="1">
            <a:spLocks noGrp="1"/>
          </p:cNvSpPr>
          <p:nvPr>
            <p:ph type="title"/>
          </p:nvPr>
        </p:nvSpPr>
        <p:spPr>
          <a:xfrm>
            <a:off x="1002325" y="711175"/>
            <a:ext cx="2072100" cy="11664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5000">
        <p:fade/>
      </p:transition>
    </mc:Choice>
    <mc:Fallback>
      <p:transition spd="slow"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pic>
        <p:nvPicPr>
          <p:cNvPr id="37" name="Google Shape;37;p7"/>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38" name="Google Shape;38;p7"/>
          <p:cNvPicPr preferRelativeResize="0"/>
          <p:nvPr/>
        </p:nvPicPr>
        <p:blipFill>
          <a:blip r:embed="rId3">
            <a:alphaModFix/>
          </a:blip>
          <a:stretch>
            <a:fillRect/>
          </a:stretch>
        </p:blipFill>
        <p:spPr>
          <a:xfrm>
            <a:off x="254425" y="201113"/>
            <a:ext cx="8635149" cy="4741275"/>
          </a:xfrm>
          <a:prstGeom prst="rect">
            <a:avLst/>
          </a:prstGeom>
          <a:noFill/>
          <a:ln>
            <a:noFill/>
          </a:ln>
        </p:spPr>
      </p:pic>
      <p:sp>
        <p:nvSpPr>
          <p:cNvPr id="39" name="Google Shape;39;p7"/>
          <p:cNvSpPr txBox="1">
            <a:spLocks noGrp="1"/>
          </p:cNvSpPr>
          <p:nvPr>
            <p:ph type="body" idx="1"/>
          </p:nvPr>
        </p:nvSpPr>
        <p:spPr>
          <a:xfrm>
            <a:off x="996375" y="1900525"/>
            <a:ext cx="2901600" cy="2270400"/>
          </a:xfrm>
          <a:prstGeom prst="rect">
            <a:avLst/>
          </a:prstGeom>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2"/>
              </a:buClr>
              <a:buSzPts val="1600"/>
              <a:buChar char="●"/>
              <a:defRPr sz="1600">
                <a:solidFill>
                  <a:schemeClr val="dk2"/>
                </a:solidFill>
              </a:defRPr>
            </a:lvl1pPr>
            <a:lvl2pPr marL="914400" lvl="1" indent="-330200">
              <a:lnSpc>
                <a:spcPct val="100000"/>
              </a:lnSpc>
              <a:spcBef>
                <a:spcPts val="1600"/>
              </a:spcBef>
              <a:spcAft>
                <a:spcPts val="0"/>
              </a:spcAft>
              <a:buClr>
                <a:schemeClr val="dk2"/>
              </a:buClr>
              <a:buSzPts val="1600"/>
              <a:buChar char="○"/>
              <a:defRPr sz="1600">
                <a:solidFill>
                  <a:schemeClr val="dk2"/>
                </a:solidFill>
              </a:defRPr>
            </a:lvl2pPr>
            <a:lvl3pPr marL="1371600" lvl="2" indent="-330200">
              <a:lnSpc>
                <a:spcPct val="100000"/>
              </a:lnSpc>
              <a:spcBef>
                <a:spcPts val="1600"/>
              </a:spcBef>
              <a:spcAft>
                <a:spcPts val="0"/>
              </a:spcAft>
              <a:buClr>
                <a:schemeClr val="dk2"/>
              </a:buClr>
              <a:buSzPts val="1600"/>
              <a:buChar char="■"/>
              <a:defRPr sz="1600">
                <a:solidFill>
                  <a:schemeClr val="dk2"/>
                </a:solidFill>
              </a:defRPr>
            </a:lvl3pPr>
            <a:lvl4pPr marL="1828800" lvl="3" indent="-330200">
              <a:lnSpc>
                <a:spcPct val="100000"/>
              </a:lnSpc>
              <a:spcBef>
                <a:spcPts val="1600"/>
              </a:spcBef>
              <a:spcAft>
                <a:spcPts val="0"/>
              </a:spcAft>
              <a:buClr>
                <a:schemeClr val="dk2"/>
              </a:buClr>
              <a:buSzPts val="1600"/>
              <a:buChar char="●"/>
              <a:defRPr sz="1600">
                <a:solidFill>
                  <a:schemeClr val="dk2"/>
                </a:solidFill>
              </a:defRPr>
            </a:lvl4pPr>
            <a:lvl5pPr marL="2286000" lvl="4" indent="-330200">
              <a:lnSpc>
                <a:spcPct val="100000"/>
              </a:lnSpc>
              <a:spcBef>
                <a:spcPts val="1600"/>
              </a:spcBef>
              <a:spcAft>
                <a:spcPts val="0"/>
              </a:spcAft>
              <a:buClr>
                <a:schemeClr val="dk2"/>
              </a:buClr>
              <a:buSzPts val="1600"/>
              <a:buChar char="○"/>
              <a:defRPr sz="1600">
                <a:solidFill>
                  <a:schemeClr val="dk2"/>
                </a:solidFill>
              </a:defRPr>
            </a:lvl5pPr>
            <a:lvl6pPr marL="2743200" lvl="5" indent="-330200">
              <a:lnSpc>
                <a:spcPct val="100000"/>
              </a:lnSpc>
              <a:spcBef>
                <a:spcPts val="1600"/>
              </a:spcBef>
              <a:spcAft>
                <a:spcPts val="0"/>
              </a:spcAft>
              <a:buClr>
                <a:schemeClr val="dk2"/>
              </a:buClr>
              <a:buSzPts val="1600"/>
              <a:buChar char="■"/>
              <a:defRPr sz="1600">
                <a:solidFill>
                  <a:schemeClr val="dk2"/>
                </a:solidFill>
              </a:defRPr>
            </a:lvl6pPr>
            <a:lvl7pPr marL="3200400" lvl="6" indent="-330200">
              <a:lnSpc>
                <a:spcPct val="100000"/>
              </a:lnSpc>
              <a:spcBef>
                <a:spcPts val="1600"/>
              </a:spcBef>
              <a:spcAft>
                <a:spcPts val="0"/>
              </a:spcAft>
              <a:buClr>
                <a:schemeClr val="dk2"/>
              </a:buClr>
              <a:buSzPts val="1600"/>
              <a:buChar char="●"/>
              <a:defRPr sz="1600">
                <a:solidFill>
                  <a:schemeClr val="dk2"/>
                </a:solidFill>
              </a:defRPr>
            </a:lvl7pPr>
            <a:lvl8pPr marL="3657600" lvl="7" indent="-330200">
              <a:lnSpc>
                <a:spcPct val="100000"/>
              </a:lnSpc>
              <a:spcBef>
                <a:spcPts val="1600"/>
              </a:spcBef>
              <a:spcAft>
                <a:spcPts val="0"/>
              </a:spcAft>
              <a:buClr>
                <a:schemeClr val="dk2"/>
              </a:buClr>
              <a:buSzPts val="1600"/>
              <a:buChar char="○"/>
              <a:defRPr sz="1600">
                <a:solidFill>
                  <a:schemeClr val="dk2"/>
                </a:solidFill>
              </a:defRPr>
            </a:lvl8pPr>
            <a:lvl9pPr marL="4114800" lvl="8" indent="-330200">
              <a:lnSpc>
                <a:spcPct val="100000"/>
              </a:lnSpc>
              <a:spcBef>
                <a:spcPts val="1600"/>
              </a:spcBef>
              <a:spcAft>
                <a:spcPts val="1600"/>
              </a:spcAft>
              <a:buClr>
                <a:schemeClr val="dk2"/>
              </a:buClr>
              <a:buSzPts val="1600"/>
              <a:buChar char="■"/>
              <a:defRPr sz="1600">
                <a:solidFill>
                  <a:schemeClr val="dk2"/>
                </a:solidFill>
              </a:defRPr>
            </a:lvl9pPr>
          </a:lstStyle>
          <a:p>
            <a:endParaRPr/>
          </a:p>
        </p:txBody>
      </p:sp>
      <p:sp>
        <p:nvSpPr>
          <p:cNvPr id="40" name="Google Shape;40;p7"/>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5000">
        <p:fade/>
      </p:transition>
    </mc:Choice>
    <mc:Fallback>
      <p:transition spd="slow" advClick="0"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1"/>
        <p:cNvGrpSpPr/>
        <p:nvPr/>
      </p:nvGrpSpPr>
      <p:grpSpPr>
        <a:xfrm>
          <a:off x="0" y="0"/>
          <a:ext cx="0" cy="0"/>
          <a:chOff x="0" y="0"/>
          <a:chExt cx="0" cy="0"/>
        </a:xfrm>
      </p:grpSpPr>
      <p:pic>
        <p:nvPicPr>
          <p:cNvPr id="42" name="Google Shape;42;p8"/>
          <p:cNvPicPr preferRelativeResize="0"/>
          <p:nvPr/>
        </p:nvPicPr>
        <p:blipFill>
          <a:blip r:embed="rId2">
            <a:alphaModFix/>
          </a:blip>
          <a:stretch>
            <a:fillRect/>
          </a:stretch>
        </p:blipFill>
        <p:spPr>
          <a:xfrm rot="896489">
            <a:off x="6092370" y="-1056710"/>
            <a:ext cx="2878009" cy="3364796"/>
          </a:xfrm>
          <a:prstGeom prst="rect">
            <a:avLst/>
          </a:prstGeom>
          <a:noFill/>
          <a:ln>
            <a:noFill/>
          </a:ln>
          <a:effectLst>
            <a:outerShdw blurRad="85725" dist="57150" dir="5400000" algn="bl" rotWithShape="0">
              <a:srgbClr val="000000">
                <a:alpha val="39000"/>
              </a:srgbClr>
            </a:outerShdw>
          </a:effectLst>
        </p:spPr>
      </p:pic>
      <p:sp>
        <p:nvSpPr>
          <p:cNvPr id="43" name="Google Shape;43;p8"/>
          <p:cNvSpPr txBox="1">
            <a:spLocks noGrp="1"/>
          </p:cNvSpPr>
          <p:nvPr>
            <p:ph type="title"/>
          </p:nvPr>
        </p:nvSpPr>
        <p:spPr>
          <a:xfrm rot="877333">
            <a:off x="6289345" y="436639"/>
            <a:ext cx="2155721" cy="1510808"/>
          </a:xfrm>
          <a:prstGeom prst="rect">
            <a:avLst/>
          </a:prstGeom>
        </p:spPr>
        <p:txBody>
          <a:bodyPr spcFirstLastPara="1" wrap="square" lIns="91425" tIns="91425" rIns="91425" bIns="91425" anchor="t" anchorCtr="0">
            <a:noAutofit/>
          </a:bodyPr>
          <a:lstStyle>
            <a:lvl1pPr lvl="0" algn="ctr">
              <a:spcBef>
                <a:spcPts val="0"/>
              </a:spcBef>
              <a:spcAft>
                <a:spcPts val="0"/>
              </a:spcAft>
              <a:buSzPts val="2600"/>
              <a:buNone/>
              <a:defRPr sz="2600" b="0"/>
            </a:lvl1pPr>
            <a:lvl2pPr lvl="1" algn="ctr">
              <a:spcBef>
                <a:spcPts val="0"/>
              </a:spcBef>
              <a:spcAft>
                <a:spcPts val="0"/>
              </a:spcAft>
              <a:buSzPts val="5000"/>
              <a:buNone/>
              <a:defRPr sz="5000"/>
            </a:lvl2pPr>
            <a:lvl3pPr lvl="2" algn="ctr">
              <a:spcBef>
                <a:spcPts val="0"/>
              </a:spcBef>
              <a:spcAft>
                <a:spcPts val="0"/>
              </a:spcAft>
              <a:buSzPts val="5000"/>
              <a:buNone/>
              <a:defRPr sz="5000"/>
            </a:lvl3pPr>
            <a:lvl4pPr lvl="3" algn="ctr">
              <a:spcBef>
                <a:spcPts val="0"/>
              </a:spcBef>
              <a:spcAft>
                <a:spcPts val="0"/>
              </a:spcAft>
              <a:buSzPts val="5000"/>
              <a:buNone/>
              <a:defRPr sz="5000"/>
            </a:lvl4pPr>
            <a:lvl5pPr lvl="4" algn="ctr">
              <a:spcBef>
                <a:spcPts val="0"/>
              </a:spcBef>
              <a:spcAft>
                <a:spcPts val="0"/>
              </a:spcAft>
              <a:buSzPts val="5000"/>
              <a:buNone/>
              <a:defRPr sz="5000"/>
            </a:lvl5pPr>
            <a:lvl6pPr lvl="5" algn="ctr">
              <a:spcBef>
                <a:spcPts val="0"/>
              </a:spcBef>
              <a:spcAft>
                <a:spcPts val="0"/>
              </a:spcAft>
              <a:buSzPts val="5000"/>
              <a:buNone/>
              <a:defRPr sz="5000"/>
            </a:lvl6pPr>
            <a:lvl7pPr lvl="6" algn="ctr">
              <a:spcBef>
                <a:spcPts val="0"/>
              </a:spcBef>
              <a:spcAft>
                <a:spcPts val="0"/>
              </a:spcAft>
              <a:buSzPts val="5000"/>
              <a:buNone/>
              <a:defRPr sz="5000"/>
            </a:lvl7pPr>
            <a:lvl8pPr lvl="7" algn="ctr">
              <a:spcBef>
                <a:spcPts val="0"/>
              </a:spcBef>
              <a:spcAft>
                <a:spcPts val="0"/>
              </a:spcAft>
              <a:buSzPts val="5000"/>
              <a:buNone/>
              <a:defRPr sz="5000"/>
            </a:lvl8pPr>
            <a:lvl9pPr lvl="8" algn="ctr">
              <a:spcBef>
                <a:spcPts val="0"/>
              </a:spcBef>
              <a:spcAft>
                <a:spcPts val="0"/>
              </a:spcAft>
              <a:buSzPts val="5000"/>
              <a:buNone/>
              <a:defRPr sz="5000"/>
            </a:lvl9pPr>
          </a:lstStyle>
          <a:p>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5000">
        <p:fade/>
      </p:transition>
    </mc:Choice>
    <mc:Fallback>
      <p:transition spd="slow"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pic>
        <p:nvPicPr>
          <p:cNvPr id="45" name="Google Shape;45;p9"/>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46" name="Google Shape;46;p9"/>
          <p:cNvPicPr preferRelativeResize="0"/>
          <p:nvPr/>
        </p:nvPicPr>
        <p:blipFill>
          <a:blip r:embed="rId3">
            <a:alphaModFix/>
          </a:blip>
          <a:stretch>
            <a:fillRect/>
          </a:stretch>
        </p:blipFill>
        <p:spPr>
          <a:xfrm>
            <a:off x="255775" y="186275"/>
            <a:ext cx="8632448" cy="4770949"/>
          </a:xfrm>
          <a:prstGeom prst="rect">
            <a:avLst/>
          </a:prstGeom>
          <a:noFill/>
          <a:ln>
            <a:noFill/>
          </a:ln>
        </p:spPr>
      </p:pic>
      <p:sp>
        <p:nvSpPr>
          <p:cNvPr id="47" name="Google Shape;47;p9"/>
          <p:cNvSpPr txBox="1">
            <a:spLocks noGrp="1"/>
          </p:cNvSpPr>
          <p:nvPr>
            <p:ph type="subTitle" idx="1"/>
          </p:nvPr>
        </p:nvSpPr>
        <p:spPr>
          <a:xfrm>
            <a:off x="1629950" y="3828100"/>
            <a:ext cx="2332500" cy="697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Font typeface="Concert One"/>
              <a:buNone/>
              <a:defRPr sz="1600">
                <a:latin typeface="Concert One"/>
                <a:ea typeface="Concert One"/>
                <a:cs typeface="Concert One"/>
                <a:sym typeface="Concert One"/>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48" name="Google Shape;48;p9"/>
          <p:cNvSpPr txBox="1">
            <a:spLocks noGrp="1"/>
          </p:cNvSpPr>
          <p:nvPr>
            <p:ph type="body" idx="2"/>
          </p:nvPr>
        </p:nvSpPr>
        <p:spPr>
          <a:xfrm>
            <a:off x="5044725" y="539500"/>
            <a:ext cx="3224400" cy="40692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Clr>
                <a:schemeClr val="dk2"/>
              </a:buClr>
              <a:buSzPts val="1400"/>
              <a:buChar char="●"/>
              <a:defRPr sz="1400">
                <a:solidFill>
                  <a:schemeClr val="dk2"/>
                </a:solidFill>
              </a:defRPr>
            </a:lvl1pPr>
            <a:lvl2pPr marL="914400" lvl="1" indent="-317500">
              <a:spcBef>
                <a:spcPts val="0"/>
              </a:spcBef>
              <a:spcAft>
                <a:spcPts val="0"/>
              </a:spcAft>
              <a:buClr>
                <a:schemeClr val="dk2"/>
              </a:buClr>
              <a:buSzPts val="1400"/>
              <a:buChar char="○"/>
              <a:defRPr>
                <a:solidFill>
                  <a:schemeClr val="dk2"/>
                </a:solidFill>
              </a:defRPr>
            </a:lvl2pPr>
            <a:lvl3pPr marL="1371600" lvl="2" indent="-317500">
              <a:spcBef>
                <a:spcPts val="1600"/>
              </a:spcBef>
              <a:spcAft>
                <a:spcPts val="0"/>
              </a:spcAft>
              <a:buClr>
                <a:schemeClr val="dk2"/>
              </a:buClr>
              <a:buSzPts val="1400"/>
              <a:buChar char="■"/>
              <a:defRPr>
                <a:solidFill>
                  <a:schemeClr val="dk2"/>
                </a:solidFill>
              </a:defRPr>
            </a:lvl3pPr>
            <a:lvl4pPr marL="1828800" lvl="3" indent="-317500">
              <a:spcBef>
                <a:spcPts val="1600"/>
              </a:spcBef>
              <a:spcAft>
                <a:spcPts val="0"/>
              </a:spcAft>
              <a:buClr>
                <a:schemeClr val="dk2"/>
              </a:buClr>
              <a:buSzPts val="1400"/>
              <a:buChar char="●"/>
              <a:defRPr>
                <a:solidFill>
                  <a:schemeClr val="dk2"/>
                </a:solidFill>
              </a:defRPr>
            </a:lvl4pPr>
            <a:lvl5pPr marL="2286000" lvl="4" indent="-317500">
              <a:spcBef>
                <a:spcPts val="1600"/>
              </a:spcBef>
              <a:spcAft>
                <a:spcPts val="0"/>
              </a:spcAft>
              <a:buClr>
                <a:schemeClr val="dk2"/>
              </a:buClr>
              <a:buSzPts val="1400"/>
              <a:buChar char="○"/>
              <a:defRPr>
                <a:solidFill>
                  <a:schemeClr val="dk2"/>
                </a:solidFill>
              </a:defRPr>
            </a:lvl5pPr>
            <a:lvl6pPr marL="2743200" lvl="5" indent="-317500">
              <a:spcBef>
                <a:spcPts val="1600"/>
              </a:spcBef>
              <a:spcAft>
                <a:spcPts val="0"/>
              </a:spcAft>
              <a:buClr>
                <a:schemeClr val="dk2"/>
              </a:buClr>
              <a:buSzPts val="1400"/>
              <a:buChar char="■"/>
              <a:defRPr>
                <a:solidFill>
                  <a:schemeClr val="dk2"/>
                </a:solidFill>
              </a:defRPr>
            </a:lvl6pPr>
            <a:lvl7pPr marL="3200400" lvl="6" indent="-317500">
              <a:spcBef>
                <a:spcPts val="1600"/>
              </a:spcBef>
              <a:spcAft>
                <a:spcPts val="0"/>
              </a:spcAft>
              <a:buClr>
                <a:schemeClr val="dk2"/>
              </a:buClr>
              <a:buSzPts val="1400"/>
              <a:buChar char="●"/>
              <a:defRPr>
                <a:solidFill>
                  <a:schemeClr val="dk2"/>
                </a:solidFill>
              </a:defRPr>
            </a:lvl7pPr>
            <a:lvl8pPr marL="3657600" lvl="7" indent="-317500">
              <a:spcBef>
                <a:spcPts val="1600"/>
              </a:spcBef>
              <a:spcAft>
                <a:spcPts val="0"/>
              </a:spcAft>
              <a:buClr>
                <a:schemeClr val="dk2"/>
              </a:buClr>
              <a:buSzPts val="1400"/>
              <a:buChar char="○"/>
              <a:defRPr>
                <a:solidFill>
                  <a:schemeClr val="dk2"/>
                </a:solidFill>
              </a:defRPr>
            </a:lvl8pPr>
            <a:lvl9pPr marL="4114800" lvl="8" indent="-317500">
              <a:spcBef>
                <a:spcPts val="1600"/>
              </a:spcBef>
              <a:spcAft>
                <a:spcPts val="1600"/>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1002325" y="711181"/>
            <a:ext cx="2403900" cy="572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5000">
        <p:fade/>
      </p:transition>
    </mc:Choice>
    <mc:Fallback>
      <p:transition spd="slow" advClick="0"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pic>
        <p:nvPicPr>
          <p:cNvPr id="51" name="Google Shape;51;p10"/>
          <p:cNvPicPr preferRelativeResize="0"/>
          <p:nvPr/>
        </p:nvPicPr>
        <p:blipFill rotWithShape="1">
          <a:blip r:embed="rId2">
            <a:alphaModFix amt="28000"/>
          </a:blip>
          <a:srcRect t="3044" b="39510"/>
          <a:stretch/>
        </p:blipFill>
        <p:spPr>
          <a:xfrm>
            <a:off x="-247650" y="-187450"/>
            <a:ext cx="9736454" cy="5520130"/>
          </a:xfrm>
          <a:prstGeom prst="rect">
            <a:avLst/>
          </a:prstGeom>
          <a:noFill/>
          <a:ln>
            <a:noFill/>
          </a:ln>
        </p:spPr>
      </p:pic>
      <p:pic>
        <p:nvPicPr>
          <p:cNvPr id="52" name="Google Shape;52;p10"/>
          <p:cNvPicPr preferRelativeResize="0"/>
          <p:nvPr/>
        </p:nvPicPr>
        <p:blipFill>
          <a:blip r:embed="rId3">
            <a:alphaModFix/>
          </a:blip>
          <a:stretch>
            <a:fillRect/>
          </a:stretch>
        </p:blipFill>
        <p:spPr>
          <a:xfrm>
            <a:off x="255775" y="186275"/>
            <a:ext cx="8632448" cy="4770949"/>
          </a:xfrm>
          <a:prstGeom prst="rect">
            <a:avLst/>
          </a:prstGeom>
          <a:noFill/>
          <a:ln>
            <a:noFill/>
          </a:ln>
        </p:spPr>
      </p:pic>
      <p:sp>
        <p:nvSpPr>
          <p:cNvPr id="53" name="Google Shape;53;p10"/>
          <p:cNvSpPr txBox="1">
            <a:spLocks noGrp="1"/>
          </p:cNvSpPr>
          <p:nvPr>
            <p:ph type="title"/>
          </p:nvPr>
        </p:nvSpPr>
        <p:spPr>
          <a:xfrm>
            <a:off x="1002325" y="711173"/>
            <a:ext cx="2403900" cy="13857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5000">
        <p:fade/>
      </p:transition>
    </mc:Choice>
    <mc:Fallback>
      <p:transition spd="slow" advClick="0" advTm="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Concert One"/>
              <a:buNone/>
              <a:defRPr sz="2800" b="1">
                <a:solidFill>
                  <a:schemeClr val="accent2"/>
                </a:solidFill>
                <a:latin typeface="Concert One"/>
                <a:ea typeface="Concert One"/>
                <a:cs typeface="Concert One"/>
                <a:sym typeface="Concert One"/>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311700" y="1124900"/>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Roboto Mono Medium"/>
              <a:buChar char="●"/>
              <a:defRPr sz="1800">
                <a:solidFill>
                  <a:schemeClr val="accent2"/>
                </a:solidFill>
                <a:latin typeface="Roboto Mono Medium"/>
                <a:ea typeface="Roboto Mono Medium"/>
                <a:cs typeface="Roboto Mono Medium"/>
                <a:sym typeface="Roboto Mono Medium"/>
              </a:defRPr>
            </a:lvl1pPr>
            <a:lvl2pPr marL="914400" lvl="1"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2pPr>
            <a:lvl3pPr marL="1371600" lvl="2"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3pPr>
            <a:lvl4pPr marL="1828800" lvl="3"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4pPr>
            <a:lvl5pPr marL="2286000" lvl="4"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5pPr>
            <a:lvl6pPr marL="2743200" lvl="5"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6pPr>
            <a:lvl7pPr marL="3200400" lvl="6"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7pPr>
            <a:lvl8pPr marL="3657600" lvl="7"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8pPr>
            <a:lvl9pPr marL="4114800" lvl="8" indent="-317500">
              <a:lnSpc>
                <a:spcPct val="100000"/>
              </a:lnSpc>
              <a:spcBef>
                <a:spcPts val="1600"/>
              </a:spcBef>
              <a:spcAft>
                <a:spcPts val="160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Lst>
  <mc:AlternateContent xmlns:mc="http://schemas.openxmlformats.org/markup-compatibility/2006">
    <mc:Choice xmlns:p14="http://schemas.microsoft.com/office/powerpoint/2010/main" Requires="p14">
      <p:transition spd="slow" p14:dur="5000" advClick="0" advTm="5000">
        <p:fade/>
      </p:transition>
    </mc:Choice>
    <mc:Fallback>
      <p:transition spd="slow" advClick="0" advTm="5000">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4.png"/><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7"/>
          <p:cNvSpPr txBox="1"/>
          <p:nvPr/>
        </p:nvSpPr>
        <p:spPr>
          <a:xfrm>
            <a:off x="1361187" y="422154"/>
            <a:ext cx="6027600" cy="153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400" i="1" u="sng" dirty="0">
                <a:solidFill>
                  <a:schemeClr val="accent2"/>
                </a:solidFill>
                <a:latin typeface="Concert One"/>
                <a:ea typeface="Concert One"/>
                <a:cs typeface="Concert One"/>
                <a:sym typeface="Concert One"/>
              </a:rPr>
              <a:t>Willkommen in     Karachi!</a:t>
            </a:r>
            <a:endParaRPr sz="4400" i="1" u="sng" dirty="0">
              <a:solidFill>
                <a:schemeClr val="accent2"/>
              </a:solidFill>
              <a:latin typeface="Concert One"/>
              <a:ea typeface="Concert One"/>
              <a:cs typeface="Concert One"/>
              <a:sym typeface="Concert One"/>
            </a:endParaRPr>
          </a:p>
        </p:txBody>
      </p:sp>
      <p:pic>
        <p:nvPicPr>
          <p:cNvPr id="177" name="Google Shape;177;p27"/>
          <p:cNvPicPr preferRelativeResize="0"/>
          <p:nvPr/>
        </p:nvPicPr>
        <p:blipFill rotWithShape="1">
          <a:blip r:embed="rId5">
            <a:alphaModFix/>
          </a:blip>
          <a:srcRect b="6492"/>
          <a:stretch/>
        </p:blipFill>
        <p:spPr>
          <a:xfrm>
            <a:off x="2471300" y="1972500"/>
            <a:ext cx="3807374" cy="2373469"/>
          </a:xfrm>
          <a:prstGeom prst="rect">
            <a:avLst/>
          </a:prstGeom>
          <a:noFill/>
          <a:ln>
            <a:noFill/>
          </a:ln>
        </p:spPr>
      </p:pic>
      <p:pic>
        <p:nvPicPr>
          <p:cNvPr id="2" name="Tajdar-e-Haram _ Instrumental - Grehan Band (3).mp3">
            <a:hlinkClick r:id="" action="ppaction://media"/>
          </p:cNvPr>
          <p:cNvPicPr>
            <a:picLocks noChangeAspect="1"/>
          </p:cNvPicPr>
          <p:nvPr>
            <a:audioFile r:link="rId2"/>
            <p:extLst>
              <p:ext uri="{DAA4B4D4-6D71-4841-9C94-3DE7FCFB9230}">
                <p14:media xmlns:p14="http://schemas.microsoft.com/office/powerpoint/2010/main" r:embed="rId1">
                  <p14:fade out="250"/>
                </p14:media>
              </p:ext>
            </p:extLst>
          </p:nvPr>
        </p:nvPicPr>
        <p:blipFill>
          <a:blip r:embed="rId6"/>
          <a:stretch>
            <a:fillRect/>
          </a:stretch>
        </p:blipFill>
        <p:spPr>
          <a:xfrm>
            <a:off x="7308304" y="1815723"/>
            <a:ext cx="360040" cy="39604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extLst mod="1">
    <p:ext uri="{E180D4A7-C9FB-4DFB-919C-405C955672EB}">
      <p14:showEvtLst xmlns:p14="http://schemas.microsoft.com/office/powerpoint/2010/main">
        <p14:playEvt time="0"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6"/>
          <p:cNvSpPr txBox="1">
            <a:spLocks noGrp="1"/>
          </p:cNvSpPr>
          <p:nvPr>
            <p:ph type="subTitle" idx="1"/>
          </p:nvPr>
        </p:nvSpPr>
        <p:spPr>
          <a:xfrm>
            <a:off x="1490275" y="602025"/>
            <a:ext cx="5519100" cy="17865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2800" u="sng" dirty="0" smtClean="0"/>
              <a:t>Bunkebab</a:t>
            </a:r>
            <a:r>
              <a:rPr lang="en" sz="2800" u="sng" dirty="0"/>
              <a:t>:</a:t>
            </a:r>
            <a:r>
              <a:rPr lang="en" dirty="0"/>
              <a:t/>
            </a:r>
            <a:br>
              <a:rPr lang="en" dirty="0"/>
            </a:br>
            <a:r>
              <a:rPr lang="en" sz="1800" b="0" dirty="0"/>
              <a:t>Karachi hat viele Essens Straßen mit berühmten Speisen wie Bun-Kabab. Es sind dünne Shami-Kebab  oder Kartoffel-Patties in flauschigen, milchigen Brötchen mit Chutney und Gemüse.</a:t>
            </a:r>
            <a:endParaRPr sz="1800" b="0"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pic>
        <p:nvPicPr>
          <p:cNvPr id="275" name="Google Shape;275;p36"/>
          <p:cNvPicPr preferRelativeResize="0"/>
          <p:nvPr/>
        </p:nvPicPr>
        <p:blipFill rotWithShape="1">
          <a:blip r:embed="rId3">
            <a:alphaModFix/>
          </a:blip>
          <a:srcRect t="45154"/>
          <a:stretch/>
        </p:blipFill>
        <p:spPr>
          <a:xfrm rot="-461790">
            <a:off x="1742562" y="2645721"/>
            <a:ext cx="3407598" cy="1556633"/>
          </a:xfrm>
          <a:prstGeom prst="rect">
            <a:avLst/>
          </a:prstGeom>
          <a:noFill/>
          <a:ln>
            <a:noFill/>
          </a:ln>
        </p:spPr>
      </p:pic>
      <p:pic>
        <p:nvPicPr>
          <p:cNvPr id="276" name="Google Shape;276;p36"/>
          <p:cNvPicPr preferRelativeResize="0"/>
          <p:nvPr/>
        </p:nvPicPr>
        <p:blipFill>
          <a:blip r:embed="rId4">
            <a:alphaModFix/>
          </a:blip>
          <a:stretch>
            <a:fillRect/>
          </a:stretch>
        </p:blipFill>
        <p:spPr>
          <a:xfrm rot="589613">
            <a:off x="5916042" y="2537800"/>
            <a:ext cx="1913923" cy="1913923"/>
          </a:xfrm>
          <a:prstGeom prst="rect">
            <a:avLst/>
          </a:prstGeom>
          <a:noFill/>
          <a:ln>
            <a:noFill/>
          </a:ln>
        </p:spPr>
      </p:pic>
      <p:sp>
        <p:nvSpPr>
          <p:cNvPr id="279" name="Google Shape;279;p36"/>
          <p:cNvSpPr/>
          <p:nvPr/>
        </p:nvSpPr>
        <p:spPr>
          <a:xfrm rot="2700000">
            <a:off x="7154228" y="2395383"/>
            <a:ext cx="1101289" cy="649019"/>
          </a:xfrm>
          <a:custGeom>
            <a:avLst/>
            <a:gdLst/>
            <a:ahLst/>
            <a:cxnLst/>
            <a:rect l="l" t="t" r="r" b="b"/>
            <a:pathLst>
              <a:path w="44052" h="25961" extrusionOk="0">
                <a:moveTo>
                  <a:pt x="0" y="15402"/>
                </a:moveTo>
                <a:lnTo>
                  <a:pt x="40035" y="0"/>
                </a:lnTo>
                <a:cubicBezTo>
                  <a:pt x="40035" y="0"/>
                  <a:pt x="39175" y="1442"/>
                  <a:pt x="39491" y="2221"/>
                </a:cubicBezTo>
                <a:cubicBezTo>
                  <a:pt x="39806" y="2993"/>
                  <a:pt x="41434" y="3418"/>
                  <a:pt x="41434" y="3418"/>
                </a:cubicBezTo>
                <a:cubicBezTo>
                  <a:pt x="41434" y="3418"/>
                  <a:pt x="40574" y="5040"/>
                  <a:pt x="41047" y="5753"/>
                </a:cubicBezTo>
                <a:cubicBezTo>
                  <a:pt x="41521" y="6466"/>
                  <a:pt x="42609" y="7168"/>
                  <a:pt x="42609" y="7168"/>
                </a:cubicBezTo>
                <a:cubicBezTo>
                  <a:pt x="42609" y="7168"/>
                  <a:pt x="41510" y="9791"/>
                  <a:pt x="44051" y="10684"/>
                </a:cubicBezTo>
                <a:lnTo>
                  <a:pt x="4327" y="25960"/>
                </a:lnTo>
                <a:cubicBezTo>
                  <a:pt x="4327" y="25960"/>
                  <a:pt x="4958" y="24252"/>
                  <a:pt x="4703" y="23631"/>
                </a:cubicBezTo>
                <a:cubicBezTo>
                  <a:pt x="4447" y="23011"/>
                  <a:pt x="2885" y="22439"/>
                  <a:pt x="2885" y="22439"/>
                </a:cubicBezTo>
                <a:cubicBezTo>
                  <a:pt x="2885" y="22439"/>
                  <a:pt x="3767" y="20752"/>
                  <a:pt x="3380" y="19816"/>
                </a:cubicBezTo>
                <a:cubicBezTo>
                  <a:pt x="2999" y="18885"/>
                  <a:pt x="1524" y="18526"/>
                  <a:pt x="1524" y="18526"/>
                </a:cubicBezTo>
                <a:cubicBezTo>
                  <a:pt x="1524" y="18526"/>
                  <a:pt x="2237" y="17514"/>
                  <a:pt x="1873" y="16638"/>
                </a:cubicBezTo>
                <a:cubicBezTo>
                  <a:pt x="1513" y="15761"/>
                  <a:pt x="0" y="15402"/>
                  <a:pt x="0" y="15402"/>
                </a:cubicBezTo>
                <a:close/>
              </a:path>
            </a:pathLst>
          </a:custGeom>
          <a:solidFill>
            <a:schemeClr val="dk1">
              <a:alpha val="2678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5000">
        <p:fade/>
      </p:transition>
    </mc:Choice>
    <mc:Fallback>
      <p:transition spd="slow" advClick="0" advTm="5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7"/>
          <p:cNvSpPr txBox="1">
            <a:spLocks noGrp="1"/>
          </p:cNvSpPr>
          <p:nvPr>
            <p:ph type="body" idx="2"/>
          </p:nvPr>
        </p:nvSpPr>
        <p:spPr>
          <a:xfrm>
            <a:off x="766475" y="1570272"/>
            <a:ext cx="3413100" cy="2233800"/>
          </a:xfrm>
          <a:prstGeom prst="rect">
            <a:avLst/>
          </a:prstGeom>
          <a:ln>
            <a:solidFill>
              <a:schemeClr val="accent1"/>
            </a:solid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800" dirty="0">
                <a:solidFill>
                  <a:schemeClr val="accent2"/>
                </a:solidFill>
                <a:latin typeface="Concert One"/>
                <a:ea typeface="Concert One"/>
                <a:cs typeface="Concert One"/>
                <a:sym typeface="Concert One"/>
              </a:rPr>
              <a:t>Biryani ist ein berühmtes Reisgericht. Es kann Kartoffeln, Hähnchen oder Fleisch enthalten. Es ist köstlich und in ganz Karatschi erhältlich. Die Leute machen meistens am Wochenende Biryani </a:t>
            </a:r>
            <a:endParaRPr sz="1700" dirty="0">
              <a:solidFill>
                <a:schemeClr val="accent2"/>
              </a:solidFill>
              <a:latin typeface="Concert One"/>
              <a:ea typeface="Concert One"/>
              <a:cs typeface="Concert One"/>
              <a:sym typeface="Concert One"/>
            </a:endParaRPr>
          </a:p>
        </p:txBody>
      </p:sp>
      <p:sp>
        <p:nvSpPr>
          <p:cNvPr id="286" name="Google Shape;286;p37"/>
          <p:cNvSpPr txBox="1">
            <a:spLocks noGrp="1"/>
          </p:cNvSpPr>
          <p:nvPr>
            <p:ph type="title"/>
          </p:nvPr>
        </p:nvSpPr>
        <p:spPr>
          <a:xfrm>
            <a:off x="1452975" y="539500"/>
            <a:ext cx="2352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BIRYANI: </a:t>
            </a:r>
            <a:endParaRPr/>
          </a:p>
        </p:txBody>
      </p:sp>
      <p:sp>
        <p:nvSpPr>
          <p:cNvPr id="288" name="Google Shape;288;p37"/>
          <p:cNvSpPr txBox="1"/>
          <p:nvPr/>
        </p:nvSpPr>
        <p:spPr>
          <a:xfrm>
            <a:off x="-1681725" y="265525"/>
            <a:ext cx="5664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Mono Medium"/>
              <a:ea typeface="Roboto Mono Medium"/>
              <a:cs typeface="Roboto Mono Medium"/>
              <a:sym typeface="Roboto Mono Medium"/>
            </a:endParaRPr>
          </a:p>
        </p:txBody>
      </p:sp>
      <p:sp>
        <p:nvSpPr>
          <p:cNvPr id="289" name="Google Shape;289;p37"/>
          <p:cNvSpPr txBox="1"/>
          <p:nvPr/>
        </p:nvSpPr>
        <p:spPr>
          <a:xfrm>
            <a:off x="2769575" y="979800"/>
            <a:ext cx="141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a:latin typeface="Roboto Mono Medium"/>
              <a:ea typeface="Roboto Mono Medium"/>
              <a:cs typeface="Roboto Mono Medium"/>
              <a:sym typeface="Roboto Mono Medium"/>
            </a:endParaRPr>
          </a:p>
        </p:txBody>
      </p:sp>
      <p:pic>
        <p:nvPicPr>
          <p:cNvPr id="290" name="Google Shape;290;p37"/>
          <p:cNvPicPr preferRelativeResize="0"/>
          <p:nvPr/>
        </p:nvPicPr>
        <p:blipFill>
          <a:blip r:embed="rId3">
            <a:alphaModFix/>
          </a:blip>
          <a:stretch>
            <a:fillRect/>
          </a:stretch>
        </p:blipFill>
        <p:spPr>
          <a:xfrm rot="30">
            <a:off x="6523613" y="526553"/>
            <a:ext cx="1533902" cy="2169476"/>
          </a:xfrm>
          <a:prstGeom prst="rect">
            <a:avLst/>
          </a:prstGeom>
          <a:noFill/>
          <a:ln>
            <a:noFill/>
          </a:ln>
        </p:spPr>
      </p:pic>
      <p:pic>
        <p:nvPicPr>
          <p:cNvPr id="291" name="Google Shape;291;p37"/>
          <p:cNvPicPr preferRelativeResize="0"/>
          <p:nvPr/>
        </p:nvPicPr>
        <p:blipFill>
          <a:blip r:embed="rId4">
            <a:alphaModFix/>
          </a:blip>
          <a:stretch>
            <a:fillRect/>
          </a:stretch>
        </p:blipFill>
        <p:spPr>
          <a:xfrm>
            <a:off x="5558375" y="2873750"/>
            <a:ext cx="2598876" cy="1763350"/>
          </a:xfrm>
          <a:prstGeom prst="rect">
            <a:avLst/>
          </a:prstGeom>
          <a:noFill/>
          <a:ln>
            <a:noFill/>
          </a:ln>
        </p:spPr>
      </p:pic>
      <p:sp>
        <p:nvSpPr>
          <p:cNvPr id="292" name="Google Shape;292;p37"/>
          <p:cNvSpPr/>
          <p:nvPr/>
        </p:nvSpPr>
        <p:spPr>
          <a:xfrm>
            <a:off x="5204965" y="2687172"/>
            <a:ext cx="966721" cy="569714"/>
          </a:xfrm>
          <a:custGeom>
            <a:avLst/>
            <a:gdLst/>
            <a:ahLst/>
            <a:cxnLst/>
            <a:rect l="l" t="t" r="r" b="b"/>
            <a:pathLst>
              <a:path w="44052" h="25961" extrusionOk="0">
                <a:moveTo>
                  <a:pt x="40035" y="0"/>
                </a:moveTo>
                <a:lnTo>
                  <a:pt x="0" y="15402"/>
                </a:lnTo>
                <a:cubicBezTo>
                  <a:pt x="0" y="15402"/>
                  <a:pt x="1513" y="15761"/>
                  <a:pt x="1873" y="16638"/>
                </a:cubicBezTo>
                <a:cubicBezTo>
                  <a:pt x="2237" y="17514"/>
                  <a:pt x="1524" y="18526"/>
                  <a:pt x="1524" y="18526"/>
                </a:cubicBezTo>
                <a:cubicBezTo>
                  <a:pt x="1524" y="18526"/>
                  <a:pt x="2999" y="18885"/>
                  <a:pt x="3380" y="19816"/>
                </a:cubicBezTo>
                <a:cubicBezTo>
                  <a:pt x="3767" y="20752"/>
                  <a:pt x="2885" y="22439"/>
                  <a:pt x="2885" y="22439"/>
                </a:cubicBezTo>
                <a:cubicBezTo>
                  <a:pt x="2885" y="22439"/>
                  <a:pt x="4447" y="23011"/>
                  <a:pt x="4703" y="23631"/>
                </a:cubicBezTo>
                <a:cubicBezTo>
                  <a:pt x="4958" y="24252"/>
                  <a:pt x="4327" y="25960"/>
                  <a:pt x="4327" y="25960"/>
                </a:cubicBezTo>
                <a:lnTo>
                  <a:pt x="44051" y="10684"/>
                </a:lnTo>
                <a:cubicBezTo>
                  <a:pt x="41510" y="9791"/>
                  <a:pt x="42609" y="7168"/>
                  <a:pt x="42609" y="7168"/>
                </a:cubicBezTo>
                <a:cubicBezTo>
                  <a:pt x="42609" y="7168"/>
                  <a:pt x="41521" y="6466"/>
                  <a:pt x="41047" y="5753"/>
                </a:cubicBezTo>
                <a:cubicBezTo>
                  <a:pt x="40574" y="5040"/>
                  <a:pt x="41434" y="3418"/>
                  <a:pt x="41434" y="3418"/>
                </a:cubicBezTo>
                <a:cubicBezTo>
                  <a:pt x="41434" y="3418"/>
                  <a:pt x="39806" y="2993"/>
                  <a:pt x="39491" y="2221"/>
                </a:cubicBezTo>
                <a:cubicBezTo>
                  <a:pt x="39175" y="1442"/>
                  <a:pt x="40035" y="0"/>
                  <a:pt x="40035" y="0"/>
                </a:cubicBezTo>
                <a:close/>
              </a:path>
            </a:pathLst>
          </a:custGeom>
          <a:solidFill>
            <a:schemeClr val="dk1">
              <a:alpha val="2678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7"/>
          <p:cNvSpPr/>
          <p:nvPr/>
        </p:nvSpPr>
        <p:spPr>
          <a:xfrm>
            <a:off x="7574165" y="4247722"/>
            <a:ext cx="966721" cy="569714"/>
          </a:xfrm>
          <a:custGeom>
            <a:avLst/>
            <a:gdLst/>
            <a:ahLst/>
            <a:cxnLst/>
            <a:rect l="l" t="t" r="r" b="b"/>
            <a:pathLst>
              <a:path w="44052" h="25961" extrusionOk="0">
                <a:moveTo>
                  <a:pt x="40035" y="0"/>
                </a:moveTo>
                <a:lnTo>
                  <a:pt x="0" y="15402"/>
                </a:lnTo>
                <a:cubicBezTo>
                  <a:pt x="0" y="15402"/>
                  <a:pt x="1513" y="15761"/>
                  <a:pt x="1873" y="16638"/>
                </a:cubicBezTo>
                <a:cubicBezTo>
                  <a:pt x="2237" y="17514"/>
                  <a:pt x="1524" y="18526"/>
                  <a:pt x="1524" y="18526"/>
                </a:cubicBezTo>
                <a:cubicBezTo>
                  <a:pt x="1524" y="18526"/>
                  <a:pt x="2999" y="18885"/>
                  <a:pt x="3380" y="19816"/>
                </a:cubicBezTo>
                <a:cubicBezTo>
                  <a:pt x="3767" y="20752"/>
                  <a:pt x="2885" y="22439"/>
                  <a:pt x="2885" y="22439"/>
                </a:cubicBezTo>
                <a:cubicBezTo>
                  <a:pt x="2885" y="22439"/>
                  <a:pt x="4447" y="23011"/>
                  <a:pt x="4703" y="23631"/>
                </a:cubicBezTo>
                <a:cubicBezTo>
                  <a:pt x="4958" y="24252"/>
                  <a:pt x="4327" y="25960"/>
                  <a:pt x="4327" y="25960"/>
                </a:cubicBezTo>
                <a:lnTo>
                  <a:pt x="44051" y="10684"/>
                </a:lnTo>
                <a:cubicBezTo>
                  <a:pt x="41510" y="9791"/>
                  <a:pt x="42609" y="7168"/>
                  <a:pt x="42609" y="7168"/>
                </a:cubicBezTo>
                <a:cubicBezTo>
                  <a:pt x="42609" y="7168"/>
                  <a:pt x="41521" y="6466"/>
                  <a:pt x="41047" y="5753"/>
                </a:cubicBezTo>
                <a:cubicBezTo>
                  <a:pt x="40574" y="5040"/>
                  <a:pt x="41434" y="3418"/>
                  <a:pt x="41434" y="3418"/>
                </a:cubicBezTo>
                <a:cubicBezTo>
                  <a:pt x="41434" y="3418"/>
                  <a:pt x="39806" y="2993"/>
                  <a:pt x="39491" y="2221"/>
                </a:cubicBezTo>
                <a:cubicBezTo>
                  <a:pt x="39175" y="1442"/>
                  <a:pt x="40035" y="0"/>
                  <a:pt x="40035" y="0"/>
                </a:cubicBezTo>
                <a:close/>
              </a:path>
            </a:pathLst>
          </a:custGeom>
          <a:solidFill>
            <a:schemeClr val="dk1">
              <a:alpha val="2678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5000">
        <p:fade/>
      </p:transition>
    </mc:Choice>
    <mc:Fallback>
      <p:transition spd="slow" advClick="0" advTm="5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8"/>
          <p:cNvSpPr txBox="1">
            <a:spLocks noGrp="1"/>
          </p:cNvSpPr>
          <p:nvPr>
            <p:ph type="title"/>
          </p:nvPr>
        </p:nvSpPr>
        <p:spPr>
          <a:xfrm>
            <a:off x="1922400" y="3538630"/>
            <a:ext cx="2140200" cy="488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Group 3</a:t>
            </a:r>
            <a:endParaRPr dirty="0"/>
          </a:p>
        </p:txBody>
      </p:sp>
      <p:sp>
        <p:nvSpPr>
          <p:cNvPr id="300" name="Google Shape;300;p38"/>
          <p:cNvSpPr txBox="1">
            <a:spLocks noGrp="1"/>
          </p:cNvSpPr>
          <p:nvPr>
            <p:ph type="subTitle" idx="1"/>
          </p:nvPr>
        </p:nvSpPr>
        <p:spPr>
          <a:xfrm>
            <a:off x="1609225" y="572600"/>
            <a:ext cx="6274200" cy="199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600" dirty="0"/>
          </a:p>
          <a:p>
            <a:pPr marL="0" lvl="0" indent="0" algn="l" rtl="0">
              <a:spcBef>
                <a:spcPts val="0"/>
              </a:spcBef>
              <a:spcAft>
                <a:spcPts val="0"/>
              </a:spcAft>
              <a:buNone/>
            </a:pPr>
            <a:r>
              <a:rPr lang="en" sz="2800" u="sng" dirty="0"/>
              <a:t>Haleem:</a:t>
            </a:r>
            <a:endParaRPr sz="2800" u="sng" dirty="0"/>
          </a:p>
          <a:p>
            <a:pPr marL="0" lvl="0" indent="0" algn="l" rtl="0">
              <a:spcBef>
                <a:spcPts val="0"/>
              </a:spcBef>
              <a:spcAft>
                <a:spcPts val="0"/>
              </a:spcAft>
              <a:buNone/>
            </a:pPr>
            <a:r>
              <a:rPr lang="en" sz="1800" b="0" dirty="0"/>
              <a:t>Haleem ist eine in Südasien berühmte Eintopfart. Es besteht aus Linsen, Fleisch, Gerste, Weizen und optional etwas frittierten Toppings oder Kräutern.</a:t>
            </a:r>
            <a:endParaRPr sz="1900" b="0" dirty="0">
              <a:solidFill>
                <a:srgbClr val="202124"/>
              </a:solidFill>
              <a:highlight>
                <a:srgbClr val="F8F9FA"/>
              </a:highlight>
            </a:endParaRPr>
          </a:p>
          <a:p>
            <a:pPr marL="0" lvl="0" indent="0" algn="l" rtl="0">
              <a:spcBef>
                <a:spcPts val="0"/>
              </a:spcBef>
              <a:spcAft>
                <a:spcPts val="0"/>
              </a:spcAft>
              <a:buNone/>
            </a:pPr>
            <a:endParaRPr sz="2000" dirty="0"/>
          </a:p>
          <a:p>
            <a:pPr marL="0" lvl="0" indent="0" algn="l" rtl="0">
              <a:spcBef>
                <a:spcPts val="0"/>
              </a:spcBef>
              <a:spcAft>
                <a:spcPts val="0"/>
              </a:spcAft>
              <a:buNone/>
            </a:pPr>
            <a:endParaRPr sz="2100" b="0" dirty="0">
              <a:solidFill>
                <a:srgbClr val="202124"/>
              </a:solidFill>
              <a:highlight>
                <a:srgbClr val="F8F9FA"/>
              </a:highlight>
              <a:latin typeface="Arial"/>
              <a:ea typeface="Arial"/>
              <a:cs typeface="Arial"/>
              <a:sym typeface="Arial"/>
            </a:endParaRPr>
          </a:p>
          <a:p>
            <a:pPr marL="0" lvl="0" indent="0" algn="l" rtl="0">
              <a:spcBef>
                <a:spcPts val="0"/>
              </a:spcBef>
              <a:spcAft>
                <a:spcPts val="0"/>
              </a:spcAft>
              <a:buNone/>
            </a:pPr>
            <a:r>
              <a:rPr lang="en" sz="2000" dirty="0"/>
              <a:t> </a:t>
            </a:r>
            <a:endParaRPr sz="2000" dirty="0"/>
          </a:p>
          <a:p>
            <a:pPr marL="0" lvl="0" indent="0" algn="l" rtl="0">
              <a:spcBef>
                <a:spcPts val="0"/>
              </a:spcBef>
              <a:spcAft>
                <a:spcPts val="0"/>
              </a:spcAft>
              <a:buNone/>
            </a:pPr>
            <a:endParaRPr sz="2600" dirty="0"/>
          </a:p>
        </p:txBody>
      </p:sp>
      <p:pic>
        <p:nvPicPr>
          <p:cNvPr id="301" name="Google Shape;301;p38" descr="Jhatt Patt Haleem Recipe By Zubaida Tariq - Cook with Hamariweb.com"/>
          <p:cNvPicPr preferRelativeResize="0"/>
          <p:nvPr/>
        </p:nvPicPr>
        <p:blipFill>
          <a:blip r:embed="rId3">
            <a:alphaModFix/>
          </a:blip>
          <a:stretch>
            <a:fillRect/>
          </a:stretch>
        </p:blipFill>
        <p:spPr>
          <a:xfrm rot="514989">
            <a:off x="5256270" y="2557471"/>
            <a:ext cx="2762250" cy="1657350"/>
          </a:xfrm>
          <a:prstGeom prst="rect">
            <a:avLst/>
          </a:prstGeom>
          <a:noFill/>
          <a:ln>
            <a:noFill/>
          </a:ln>
        </p:spPr>
      </p:pic>
      <p:pic>
        <p:nvPicPr>
          <p:cNvPr id="302" name="Google Shape;302;p38" descr="Haleem Recipe | Mareena's Recipe Collections"/>
          <p:cNvPicPr preferRelativeResize="0"/>
          <p:nvPr/>
        </p:nvPicPr>
        <p:blipFill rotWithShape="1">
          <a:blip r:embed="rId4">
            <a:alphaModFix/>
          </a:blip>
          <a:srcRect t="6015" r="6015"/>
          <a:stretch/>
        </p:blipFill>
        <p:spPr>
          <a:xfrm rot="-504787">
            <a:off x="1870907" y="2746046"/>
            <a:ext cx="2221242" cy="154372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5000" advClick="0" advTm="5000">
        <p:fade/>
      </p:transition>
    </mc:Choice>
    <mc:Fallback>
      <p:transition spd="slow" advClick="0" advTm="5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09"/>
        <p:cNvGrpSpPr/>
        <p:nvPr/>
      </p:nvGrpSpPr>
      <p:grpSpPr>
        <a:xfrm>
          <a:off x="0" y="0"/>
          <a:ext cx="0" cy="0"/>
          <a:chOff x="0" y="0"/>
          <a:chExt cx="0" cy="0"/>
        </a:xfrm>
      </p:grpSpPr>
      <p:sp>
        <p:nvSpPr>
          <p:cNvPr id="311" name="Google Shape;311;p39"/>
          <p:cNvSpPr txBox="1"/>
          <p:nvPr/>
        </p:nvSpPr>
        <p:spPr>
          <a:xfrm>
            <a:off x="683568" y="1168615"/>
            <a:ext cx="3672408" cy="3400709"/>
          </a:xfrm>
          <a:prstGeom prst="rect">
            <a:avLst/>
          </a:prstGeom>
          <a:noFill/>
          <a:ln>
            <a:noFill/>
          </a:ln>
        </p:spPr>
        <p:txBody>
          <a:bodyPr spcFirstLastPara="1" wrap="square" lIns="91425" tIns="91425" rIns="91425" bIns="91425" anchor="t" anchorCtr="0">
            <a:spAutoFit/>
          </a:bodyPr>
          <a:lstStyle/>
          <a:p>
            <a:pPr lvl="1">
              <a:lnSpc>
                <a:spcPct val="128571"/>
              </a:lnSpc>
            </a:pPr>
            <a:r>
              <a:rPr lang="de-DE" sz="1800" dirty="0">
                <a:solidFill>
                  <a:schemeClr val="accent2"/>
                </a:solidFill>
                <a:latin typeface="Concert One"/>
                <a:ea typeface="Concert One"/>
                <a:cs typeface="Concert One"/>
                <a:sym typeface="Concert One"/>
              </a:rPr>
              <a:t>Kebabs ist ein beliebtes Gericht in Pakistan. Es gibt viele verschiedene Arten von Kebabs. Kebabs können aus Hühnchen, Rind oder Lamm hergestellt werden.</a:t>
            </a:r>
          </a:p>
          <a:p>
            <a:pPr lvl="1">
              <a:lnSpc>
                <a:spcPct val="128571"/>
              </a:lnSpc>
            </a:pPr>
            <a:r>
              <a:rPr lang="de-DE" sz="1800" dirty="0">
                <a:solidFill>
                  <a:schemeClr val="accent2"/>
                </a:solidFill>
                <a:latin typeface="Concert One"/>
                <a:ea typeface="Concert One"/>
                <a:cs typeface="Concert One"/>
                <a:sym typeface="Concert One"/>
              </a:rPr>
              <a:t>Sie werden mit speziellem fladenbrot, Reis und Chutney gegessen. Es ist sehr lecker!</a:t>
            </a:r>
            <a:endParaRPr sz="1800" dirty="0">
              <a:solidFill>
                <a:schemeClr val="accent2"/>
              </a:solidFill>
              <a:latin typeface="Concert One"/>
              <a:ea typeface="Concert One"/>
              <a:cs typeface="Concert One"/>
              <a:sym typeface="Concert One"/>
            </a:endParaRPr>
          </a:p>
        </p:txBody>
      </p:sp>
      <p:sp>
        <p:nvSpPr>
          <p:cNvPr id="3" name="TextBox 2"/>
          <p:cNvSpPr txBox="1"/>
          <p:nvPr/>
        </p:nvSpPr>
        <p:spPr>
          <a:xfrm>
            <a:off x="827584" y="627534"/>
            <a:ext cx="3168352" cy="738664"/>
          </a:xfrm>
          <a:prstGeom prst="rect">
            <a:avLst/>
          </a:prstGeom>
          <a:noFill/>
        </p:spPr>
        <p:txBody>
          <a:bodyPr wrap="square" rtlCol="0">
            <a:spAutoFit/>
          </a:bodyPr>
          <a:lstStyle/>
          <a:p>
            <a:pPr lvl="0">
              <a:buClr>
                <a:srgbClr val="B44141"/>
              </a:buClr>
              <a:buSzPts val="2400"/>
            </a:pPr>
            <a:r>
              <a:rPr lang="en-GB" sz="2800" b="1" u="sng" dirty="0" smtClean="0">
                <a:solidFill>
                  <a:srgbClr val="B44141"/>
                </a:solidFill>
                <a:latin typeface="Concert One"/>
                <a:sym typeface="Concert One"/>
              </a:rPr>
              <a:t>Kebab:</a:t>
            </a:r>
            <a:endParaRPr lang="en-GB" sz="2800" b="1" u="sng" dirty="0">
              <a:solidFill>
                <a:srgbClr val="B44141"/>
              </a:solidFill>
              <a:latin typeface="Concert One"/>
              <a:sym typeface="Concert One"/>
            </a:endParaRPr>
          </a:p>
          <a:p>
            <a:endParaRPr lang="en-GB" dirty="0"/>
          </a:p>
        </p:txBody>
      </p:sp>
      <p:pic>
        <p:nvPicPr>
          <p:cNvPr id="1026" name="Picture 2" descr="https://lh5.googleusercontent.com/j4aQuh_JG4E2OmHdPKd-GzH4L9qNrA8-NKY1M1cBQ0fm0WoDlRpHTefVeHv6UgaM9O-49I01zjNwMpj420oN_l3yRrZd3xSu5lsSjDbdFKb8Qn_EVizLTDXpM0vqe9R9-vf0CX13od0=s16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57920">
            <a:off x="6255862" y="702592"/>
            <a:ext cx="2337572" cy="15762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4.googleusercontent.com/UTJINW9WPmMLDkzHTwMCaubVYL5bGikmPQID38oPnL23Q7TGXzj6bOGlZS34QzZ1TbjJRbUt0jskoLjo9QzuhwMNnJyhIVfg_u5sWfAMMp_1vbQb5enSWcN1zumXo1UrGS5lftoOePo=s16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662324">
            <a:off x="5220072" y="2868969"/>
            <a:ext cx="2364197" cy="15761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5000" advClick="0" advTm="5000">
        <p:fade/>
      </p:transition>
    </mc:Choice>
    <mc:Fallback>
      <p:transition spd="slow" advClick="0" advTm="5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0"/>
          <p:cNvSpPr txBox="1">
            <a:spLocks noGrp="1"/>
          </p:cNvSpPr>
          <p:nvPr>
            <p:ph type="title" idx="6"/>
          </p:nvPr>
        </p:nvSpPr>
        <p:spPr>
          <a:xfrm>
            <a:off x="1002325" y="711181"/>
            <a:ext cx="24039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Jalebi</a:t>
            </a:r>
            <a:endParaRPr/>
          </a:p>
        </p:txBody>
      </p:sp>
      <p:sp>
        <p:nvSpPr>
          <p:cNvPr id="319" name="Google Shape;319;p40"/>
          <p:cNvSpPr txBox="1">
            <a:spLocks noGrp="1"/>
          </p:cNvSpPr>
          <p:nvPr>
            <p:ph type="subTitle" idx="1"/>
          </p:nvPr>
        </p:nvSpPr>
        <p:spPr>
          <a:xfrm>
            <a:off x="6013625" y="882950"/>
            <a:ext cx="2333100" cy="1107300"/>
          </a:xfrm>
          <a:prstGeom prst="rect">
            <a:avLst/>
          </a:prstGeom>
          <a:ln w="9525" cap="flat" cmpd="sng">
            <a:solidFill>
              <a:srgbClr val="F8F9FA"/>
            </a:solidFill>
            <a:prstDash val="solid"/>
            <a:round/>
            <a:headEnd type="none" w="sm" len="sm"/>
            <a:tailEnd type="none" w="sm" len="sm"/>
          </a:ln>
        </p:spPr>
        <p:txBody>
          <a:bodyPr spcFirstLastPara="1" wrap="square" lIns="91425" tIns="0" rIns="0" bIns="0" anchor="t" anchorCtr="0">
            <a:noAutofit/>
          </a:bodyPr>
          <a:lstStyle/>
          <a:p>
            <a:pPr marL="0" marR="38100" lvl="0" indent="0" algn="l" rtl="0">
              <a:lnSpc>
                <a:spcPct val="128571"/>
              </a:lnSpc>
              <a:spcBef>
                <a:spcPts val="0"/>
              </a:spcBef>
              <a:spcAft>
                <a:spcPts val="0"/>
              </a:spcAft>
              <a:buNone/>
            </a:pPr>
            <a:r>
              <a:rPr lang="en" sz="1800" dirty="0">
                <a:solidFill>
                  <a:schemeClr val="accent2"/>
                </a:solidFill>
                <a:latin typeface="Concert One"/>
                <a:ea typeface="Concert One"/>
                <a:cs typeface="Concert One"/>
                <a:sym typeface="Concert One"/>
              </a:rPr>
              <a:t>Jalebi ist eine berühmte Süßigkeit</a:t>
            </a:r>
            <a:r>
              <a:rPr lang="en" sz="2100" dirty="0">
                <a:solidFill>
                  <a:srgbClr val="202124"/>
                </a:solidFill>
                <a:highlight>
                  <a:srgbClr val="F8F9FA"/>
                </a:highlight>
                <a:latin typeface="Arial"/>
                <a:ea typeface="Arial"/>
                <a:cs typeface="Arial"/>
                <a:sym typeface="Arial"/>
              </a:rPr>
              <a:t> </a:t>
            </a:r>
            <a:endParaRPr sz="2100" dirty="0">
              <a:solidFill>
                <a:srgbClr val="202124"/>
              </a:solidFill>
              <a:highlight>
                <a:srgbClr val="F8F9FA"/>
              </a:highlight>
              <a:latin typeface="Arial"/>
              <a:ea typeface="Arial"/>
              <a:cs typeface="Arial"/>
              <a:sym typeface="Arial"/>
            </a:endParaRPr>
          </a:p>
          <a:p>
            <a:pPr marL="0" marR="38100" lvl="0" indent="0" algn="l" rtl="0">
              <a:lnSpc>
                <a:spcPct val="128571"/>
              </a:lnSpc>
              <a:spcBef>
                <a:spcPts val="0"/>
              </a:spcBef>
              <a:spcAft>
                <a:spcPts val="0"/>
              </a:spcAft>
              <a:buNone/>
            </a:pPr>
            <a:r>
              <a:rPr lang="en" sz="1800" dirty="0" smtClean="0">
                <a:solidFill>
                  <a:schemeClr val="accent2"/>
                </a:solidFill>
                <a:latin typeface="Concert One"/>
                <a:ea typeface="Concert One"/>
                <a:cs typeface="Concert One"/>
                <a:sym typeface="Concert One"/>
              </a:rPr>
              <a:t>in </a:t>
            </a:r>
            <a:r>
              <a:rPr lang="en" sz="1800" dirty="0">
                <a:solidFill>
                  <a:schemeClr val="accent2"/>
                </a:solidFill>
                <a:latin typeface="Concert One"/>
                <a:ea typeface="Concert One"/>
                <a:cs typeface="Concert One"/>
                <a:sym typeface="Concert One"/>
              </a:rPr>
              <a:t>Karachi.</a:t>
            </a:r>
            <a:endParaRPr sz="1800" dirty="0">
              <a:solidFill>
                <a:schemeClr val="accent2"/>
              </a:solidFill>
              <a:latin typeface="Concert One"/>
              <a:ea typeface="Concert One"/>
              <a:cs typeface="Concert One"/>
              <a:sym typeface="Concert One"/>
            </a:endParaRPr>
          </a:p>
          <a:p>
            <a:pPr marL="0" marR="38100" lvl="0" indent="0" algn="l" rtl="0">
              <a:lnSpc>
                <a:spcPct val="128571"/>
              </a:lnSpc>
              <a:spcBef>
                <a:spcPts val="0"/>
              </a:spcBef>
              <a:spcAft>
                <a:spcPts val="0"/>
              </a:spcAft>
              <a:buNone/>
            </a:pPr>
            <a:endParaRPr sz="1300" dirty="0">
              <a:solidFill>
                <a:srgbClr val="202124"/>
              </a:solidFill>
              <a:highlight>
                <a:srgbClr val="F8F9FA"/>
              </a:highlight>
              <a:latin typeface="Arial"/>
              <a:ea typeface="Arial"/>
              <a:cs typeface="Arial"/>
              <a:sym typeface="Arial"/>
            </a:endParaRPr>
          </a:p>
        </p:txBody>
      </p:sp>
      <p:sp>
        <p:nvSpPr>
          <p:cNvPr id="320" name="Google Shape;320;p40"/>
          <p:cNvSpPr txBox="1">
            <a:spLocks noGrp="1"/>
          </p:cNvSpPr>
          <p:nvPr>
            <p:ph type="subTitle" idx="3"/>
          </p:nvPr>
        </p:nvSpPr>
        <p:spPr>
          <a:xfrm>
            <a:off x="6013626" y="2155076"/>
            <a:ext cx="2333100" cy="572700"/>
          </a:xfrm>
          <a:prstGeom prst="rect">
            <a:avLst/>
          </a:prstGeom>
          <a:ln w="9525" cap="flat" cmpd="sng">
            <a:solidFill>
              <a:srgbClr val="F8F9FA"/>
            </a:solidFill>
            <a:prstDash val="solid"/>
            <a:round/>
            <a:headEnd type="none" w="sm" len="sm"/>
            <a:tailEnd type="none" w="sm" len="sm"/>
          </a:ln>
        </p:spPr>
        <p:txBody>
          <a:bodyPr spcFirstLastPara="1" wrap="square" lIns="91425" tIns="0" rIns="0" bIns="0" anchor="t" anchorCtr="0">
            <a:noAutofit/>
          </a:bodyPr>
          <a:lstStyle/>
          <a:p>
            <a:pPr marL="0" marR="38100" lvl="0" indent="0" algn="l" rtl="0">
              <a:lnSpc>
                <a:spcPct val="128571"/>
              </a:lnSpc>
              <a:spcBef>
                <a:spcPts val="0"/>
              </a:spcBef>
              <a:spcAft>
                <a:spcPts val="0"/>
              </a:spcAft>
              <a:buNone/>
            </a:pPr>
            <a:r>
              <a:rPr lang="en" sz="1800" dirty="0">
                <a:solidFill>
                  <a:schemeClr val="accent2"/>
                </a:solidFill>
                <a:latin typeface="Concert One"/>
                <a:ea typeface="Concert One"/>
                <a:cs typeface="Concert One"/>
                <a:sym typeface="Concert One"/>
              </a:rPr>
              <a:t>Das in süßen Sirup getaucht wird.</a:t>
            </a:r>
            <a:endParaRPr sz="1800" dirty="0">
              <a:solidFill>
                <a:schemeClr val="accent2"/>
              </a:solidFill>
              <a:latin typeface="Concert One"/>
              <a:ea typeface="Concert One"/>
              <a:cs typeface="Concert One"/>
              <a:sym typeface="Concert One"/>
            </a:endParaRPr>
          </a:p>
          <a:p>
            <a:pPr marL="0" lvl="0" indent="0" algn="l" rtl="0">
              <a:spcBef>
                <a:spcPts val="0"/>
              </a:spcBef>
              <a:spcAft>
                <a:spcPts val="0"/>
              </a:spcAft>
              <a:buNone/>
            </a:pPr>
            <a:endParaRPr sz="2100" dirty="0">
              <a:solidFill>
                <a:srgbClr val="202124"/>
              </a:solidFill>
              <a:highlight>
                <a:srgbClr val="F8F9FA"/>
              </a:highlight>
              <a:latin typeface="Arial"/>
              <a:ea typeface="Arial"/>
              <a:cs typeface="Arial"/>
              <a:sym typeface="Arial"/>
            </a:endParaRPr>
          </a:p>
        </p:txBody>
      </p:sp>
      <p:sp>
        <p:nvSpPr>
          <p:cNvPr id="321" name="Google Shape;321;p40"/>
          <p:cNvSpPr txBox="1">
            <a:spLocks noGrp="1"/>
          </p:cNvSpPr>
          <p:nvPr>
            <p:ph type="subTitle" idx="5"/>
          </p:nvPr>
        </p:nvSpPr>
        <p:spPr>
          <a:xfrm>
            <a:off x="5953340" y="3219800"/>
            <a:ext cx="2333100" cy="572700"/>
          </a:xfrm>
          <a:prstGeom prst="rect">
            <a:avLst/>
          </a:prstGeom>
        </p:spPr>
        <p:txBody>
          <a:bodyPr spcFirstLastPara="1" wrap="square" lIns="91425" tIns="0" rIns="0" bIns="0" anchor="t" anchorCtr="0">
            <a:noAutofit/>
          </a:bodyPr>
          <a:lstStyle/>
          <a:p>
            <a:pPr marL="0" marR="36576" lvl="0" indent="0" algn="l" rtl="0">
              <a:lnSpc>
                <a:spcPct val="128571"/>
              </a:lnSpc>
              <a:spcBef>
                <a:spcPts val="0"/>
              </a:spcBef>
              <a:spcAft>
                <a:spcPts val="0"/>
              </a:spcAft>
              <a:buNone/>
            </a:pPr>
            <a:r>
              <a:rPr lang="en" sz="1800" dirty="0">
                <a:solidFill>
                  <a:schemeClr val="accent2"/>
                </a:solidFill>
                <a:latin typeface="Concert One"/>
                <a:ea typeface="Concert One"/>
                <a:cs typeface="Concert One"/>
                <a:sym typeface="Concert One"/>
              </a:rPr>
              <a:t>Es ist spiralförmig und gold-orange gefärbt.</a:t>
            </a:r>
            <a:endParaRPr sz="1800" dirty="0">
              <a:solidFill>
                <a:schemeClr val="accent2"/>
              </a:solidFill>
              <a:latin typeface="Concert One"/>
              <a:ea typeface="Concert One"/>
              <a:cs typeface="Concert One"/>
              <a:sym typeface="Concert One"/>
            </a:endParaRPr>
          </a:p>
          <a:p>
            <a:pPr marL="0" lvl="0" indent="0" algn="l" rtl="0">
              <a:spcBef>
                <a:spcPts val="0"/>
              </a:spcBef>
              <a:spcAft>
                <a:spcPts val="0"/>
              </a:spcAft>
              <a:buClr>
                <a:schemeClr val="dk1"/>
              </a:buClr>
              <a:buSzPts val="1100"/>
              <a:buFont typeface="Arial"/>
              <a:buNone/>
            </a:pPr>
            <a:endParaRPr dirty="0"/>
          </a:p>
        </p:txBody>
      </p:sp>
      <p:sp>
        <p:nvSpPr>
          <p:cNvPr id="324" name="Google Shape;324;p40"/>
          <p:cNvSpPr txBox="1">
            <a:spLocks noGrp="1"/>
          </p:cNvSpPr>
          <p:nvPr>
            <p:ph type="subTitle" idx="3"/>
          </p:nvPr>
        </p:nvSpPr>
        <p:spPr>
          <a:xfrm>
            <a:off x="5537225" y="793525"/>
            <a:ext cx="476400" cy="408000"/>
          </a:xfrm>
          <a:prstGeom prst="rect">
            <a:avLst/>
          </a:prstGeom>
        </p:spPr>
        <p:txBody>
          <a:bodyPr spcFirstLastPara="1" wrap="square" lIns="91425" tIns="0" rIns="0" bIns="0" anchor="t" anchorCtr="0">
            <a:noAutofit/>
          </a:bodyPr>
          <a:lstStyle/>
          <a:p>
            <a:pPr marL="0" marR="38100" lvl="0" indent="0" algn="l" rtl="0">
              <a:lnSpc>
                <a:spcPct val="128571"/>
              </a:lnSpc>
              <a:spcBef>
                <a:spcPts val="0"/>
              </a:spcBef>
              <a:spcAft>
                <a:spcPts val="0"/>
              </a:spcAft>
              <a:buNone/>
            </a:pPr>
            <a:r>
              <a:rPr lang="en" sz="2400" dirty="0">
                <a:solidFill>
                  <a:srgbClr val="202124"/>
                </a:solidFill>
                <a:highlight>
                  <a:srgbClr val="F8F9FA"/>
                </a:highlight>
                <a:latin typeface="Arial"/>
                <a:ea typeface="Arial"/>
                <a:cs typeface="Arial"/>
                <a:sym typeface="Arial"/>
              </a:rPr>
              <a:t>~</a:t>
            </a:r>
            <a:endParaRPr sz="2400" dirty="0">
              <a:solidFill>
                <a:srgbClr val="202124"/>
              </a:solidFill>
              <a:highlight>
                <a:srgbClr val="F8F9FA"/>
              </a:highlight>
              <a:latin typeface="Arial"/>
              <a:ea typeface="Arial"/>
              <a:cs typeface="Arial"/>
              <a:sym typeface="Arial"/>
            </a:endParaRPr>
          </a:p>
          <a:p>
            <a:pPr marL="0" lvl="0" indent="0" algn="l" rtl="0">
              <a:spcBef>
                <a:spcPts val="0"/>
              </a:spcBef>
              <a:spcAft>
                <a:spcPts val="0"/>
              </a:spcAft>
              <a:buNone/>
            </a:pPr>
            <a:endParaRPr sz="2100" dirty="0">
              <a:solidFill>
                <a:srgbClr val="202124"/>
              </a:solidFill>
              <a:highlight>
                <a:srgbClr val="F8F9FA"/>
              </a:highlight>
              <a:latin typeface="Arial"/>
              <a:ea typeface="Arial"/>
              <a:cs typeface="Arial"/>
              <a:sym typeface="Arial"/>
            </a:endParaRPr>
          </a:p>
        </p:txBody>
      </p:sp>
      <p:sp>
        <p:nvSpPr>
          <p:cNvPr id="325" name="Google Shape;325;p40"/>
          <p:cNvSpPr txBox="1">
            <a:spLocks noGrp="1"/>
          </p:cNvSpPr>
          <p:nvPr>
            <p:ph type="subTitle" idx="3"/>
          </p:nvPr>
        </p:nvSpPr>
        <p:spPr>
          <a:xfrm>
            <a:off x="5537225" y="2117950"/>
            <a:ext cx="476400" cy="408000"/>
          </a:xfrm>
          <a:prstGeom prst="rect">
            <a:avLst/>
          </a:prstGeom>
        </p:spPr>
        <p:txBody>
          <a:bodyPr spcFirstLastPara="1" wrap="square" lIns="91425" tIns="0" rIns="0" bIns="0" anchor="t" anchorCtr="0">
            <a:noAutofit/>
          </a:bodyPr>
          <a:lstStyle/>
          <a:p>
            <a:pPr marL="0" marR="38100" lvl="0" indent="0" algn="l" rtl="0">
              <a:lnSpc>
                <a:spcPct val="128571"/>
              </a:lnSpc>
              <a:spcBef>
                <a:spcPts val="0"/>
              </a:spcBef>
              <a:spcAft>
                <a:spcPts val="0"/>
              </a:spcAft>
              <a:buNone/>
            </a:pPr>
            <a:r>
              <a:rPr lang="en" sz="2400">
                <a:solidFill>
                  <a:srgbClr val="202124"/>
                </a:solidFill>
                <a:highlight>
                  <a:srgbClr val="F8F9FA"/>
                </a:highlight>
                <a:latin typeface="Arial"/>
                <a:ea typeface="Arial"/>
                <a:cs typeface="Arial"/>
                <a:sym typeface="Arial"/>
              </a:rPr>
              <a:t>~</a:t>
            </a:r>
            <a:endParaRPr sz="3100">
              <a:solidFill>
                <a:srgbClr val="202124"/>
              </a:solidFill>
              <a:highlight>
                <a:srgbClr val="F8F9FA"/>
              </a:highlight>
              <a:latin typeface="Arial"/>
              <a:ea typeface="Arial"/>
              <a:cs typeface="Arial"/>
              <a:sym typeface="Arial"/>
            </a:endParaRPr>
          </a:p>
          <a:p>
            <a:pPr marL="0" lvl="0" indent="0" algn="l" rtl="0">
              <a:spcBef>
                <a:spcPts val="0"/>
              </a:spcBef>
              <a:spcAft>
                <a:spcPts val="0"/>
              </a:spcAft>
              <a:buNone/>
            </a:pPr>
            <a:endParaRPr sz="2100">
              <a:solidFill>
                <a:srgbClr val="202124"/>
              </a:solidFill>
              <a:highlight>
                <a:srgbClr val="F8F9FA"/>
              </a:highlight>
              <a:latin typeface="Arial"/>
              <a:ea typeface="Arial"/>
              <a:cs typeface="Arial"/>
              <a:sym typeface="Arial"/>
            </a:endParaRPr>
          </a:p>
        </p:txBody>
      </p:sp>
      <p:sp>
        <p:nvSpPr>
          <p:cNvPr id="326" name="Google Shape;326;p40"/>
          <p:cNvSpPr txBox="1">
            <a:spLocks noGrp="1"/>
          </p:cNvSpPr>
          <p:nvPr>
            <p:ph type="subTitle" idx="3"/>
          </p:nvPr>
        </p:nvSpPr>
        <p:spPr>
          <a:xfrm>
            <a:off x="5537225" y="3219800"/>
            <a:ext cx="351000" cy="572700"/>
          </a:xfrm>
          <a:prstGeom prst="rect">
            <a:avLst/>
          </a:prstGeom>
        </p:spPr>
        <p:txBody>
          <a:bodyPr spcFirstLastPara="1" wrap="square" lIns="91425" tIns="0" rIns="0" bIns="0" anchor="t" anchorCtr="0">
            <a:noAutofit/>
          </a:bodyPr>
          <a:lstStyle/>
          <a:p>
            <a:pPr marL="0" marR="38100" lvl="0" indent="0" algn="l" rtl="0">
              <a:lnSpc>
                <a:spcPct val="128571"/>
              </a:lnSpc>
              <a:spcBef>
                <a:spcPts val="0"/>
              </a:spcBef>
              <a:spcAft>
                <a:spcPts val="0"/>
              </a:spcAft>
              <a:buNone/>
            </a:pPr>
            <a:r>
              <a:rPr lang="en" sz="2400">
                <a:solidFill>
                  <a:srgbClr val="202124"/>
                </a:solidFill>
                <a:highlight>
                  <a:srgbClr val="F8F9FA"/>
                </a:highlight>
                <a:latin typeface="Arial"/>
                <a:ea typeface="Arial"/>
                <a:cs typeface="Arial"/>
                <a:sym typeface="Arial"/>
              </a:rPr>
              <a:t>~</a:t>
            </a:r>
            <a:endParaRPr sz="2400">
              <a:solidFill>
                <a:srgbClr val="202124"/>
              </a:solidFill>
              <a:highlight>
                <a:srgbClr val="F8F9FA"/>
              </a:highlight>
              <a:latin typeface="Arial"/>
              <a:ea typeface="Arial"/>
              <a:cs typeface="Arial"/>
              <a:sym typeface="Arial"/>
            </a:endParaRPr>
          </a:p>
          <a:p>
            <a:pPr marL="0" lvl="0" indent="0" algn="l" rtl="0">
              <a:spcBef>
                <a:spcPts val="0"/>
              </a:spcBef>
              <a:spcAft>
                <a:spcPts val="0"/>
              </a:spcAft>
              <a:buNone/>
            </a:pPr>
            <a:endParaRPr sz="2100">
              <a:solidFill>
                <a:srgbClr val="202124"/>
              </a:solidFill>
              <a:highlight>
                <a:srgbClr val="F8F9FA"/>
              </a:highlight>
              <a:latin typeface="Arial"/>
              <a:ea typeface="Arial"/>
              <a:cs typeface="Arial"/>
              <a:sym typeface="Arial"/>
            </a:endParaRPr>
          </a:p>
        </p:txBody>
      </p:sp>
      <p:pic>
        <p:nvPicPr>
          <p:cNvPr id="327" name="Google Shape;327;p40"/>
          <p:cNvPicPr preferRelativeResize="0"/>
          <p:nvPr/>
        </p:nvPicPr>
        <p:blipFill>
          <a:blip r:embed="rId3">
            <a:alphaModFix/>
          </a:blip>
          <a:stretch>
            <a:fillRect/>
          </a:stretch>
        </p:blipFill>
        <p:spPr>
          <a:xfrm rot="-849447">
            <a:off x="3258444" y="1713463"/>
            <a:ext cx="1455139" cy="1852329"/>
          </a:xfrm>
          <a:prstGeom prst="rect">
            <a:avLst/>
          </a:prstGeom>
          <a:noFill/>
          <a:ln>
            <a:noFill/>
          </a:ln>
        </p:spPr>
      </p:pic>
      <p:pic>
        <p:nvPicPr>
          <p:cNvPr id="329" name="Google Shape;329;p40"/>
          <p:cNvPicPr preferRelativeResize="0"/>
          <p:nvPr/>
        </p:nvPicPr>
        <p:blipFill>
          <a:blip r:embed="rId4">
            <a:alphaModFix/>
          </a:blip>
          <a:stretch>
            <a:fillRect/>
          </a:stretch>
        </p:blipFill>
        <p:spPr>
          <a:xfrm rot="612245">
            <a:off x="597124" y="2406459"/>
            <a:ext cx="2347945" cy="1672534"/>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5000" advClick="0" advTm="5000">
        <p:fade/>
      </p:transition>
    </mc:Choice>
    <mc:Fallback>
      <p:transition spd="slow" advClick="0" advTm="5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1"/>
          <p:cNvSpPr txBox="1">
            <a:spLocks noGrp="1"/>
          </p:cNvSpPr>
          <p:nvPr>
            <p:ph type="title"/>
          </p:nvPr>
        </p:nvSpPr>
        <p:spPr>
          <a:xfrm>
            <a:off x="890875" y="448198"/>
            <a:ext cx="2403900" cy="138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dirty="0"/>
              <a:t>Danke schön</a:t>
            </a:r>
            <a:r>
              <a:rPr lang="en" sz="4800" dirty="0"/>
              <a:t>!</a:t>
            </a:r>
            <a:endParaRPr sz="4800" dirty="0"/>
          </a:p>
        </p:txBody>
      </p:sp>
      <p:sp>
        <p:nvSpPr>
          <p:cNvPr id="336" name="Google Shape;336;p41"/>
          <p:cNvSpPr txBox="1"/>
          <p:nvPr/>
        </p:nvSpPr>
        <p:spPr>
          <a:xfrm>
            <a:off x="944300" y="1833900"/>
            <a:ext cx="2695500" cy="29854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solidFill>
                  <a:schemeClr val="dk1"/>
                </a:solidFill>
                <a:latin typeface="Roboto Mono Medium"/>
                <a:ea typeface="Roboto Mono Medium"/>
                <a:cs typeface="Roboto Mono Medium"/>
                <a:sym typeface="Roboto Mono Medium"/>
              </a:rPr>
              <a:t>Von:</a:t>
            </a:r>
            <a:endParaRPr dirty="0">
              <a:solidFill>
                <a:schemeClr val="dk1"/>
              </a:solidFill>
              <a:latin typeface="Roboto Mono Medium"/>
              <a:ea typeface="Roboto Mono Medium"/>
              <a:cs typeface="Roboto Mono Medium"/>
              <a:sym typeface="Roboto Mono Medium"/>
            </a:endParaRPr>
          </a:p>
          <a:p>
            <a:pPr marL="0" lvl="0" indent="0" algn="l" rtl="0">
              <a:spcBef>
                <a:spcPts val="0"/>
              </a:spcBef>
              <a:spcAft>
                <a:spcPts val="0"/>
              </a:spcAft>
              <a:buNone/>
            </a:pPr>
            <a:r>
              <a:rPr lang="en" dirty="0">
                <a:solidFill>
                  <a:schemeClr val="dk1"/>
                </a:solidFill>
                <a:latin typeface="Roboto Mono Medium"/>
                <a:ea typeface="Roboto Mono Medium"/>
                <a:cs typeface="Roboto Mono Medium"/>
                <a:sym typeface="Roboto Mono Medium"/>
              </a:rPr>
              <a:t>Azka Azhar</a:t>
            </a:r>
            <a:endParaRPr dirty="0">
              <a:solidFill>
                <a:schemeClr val="dk1"/>
              </a:solidFill>
              <a:latin typeface="Roboto Mono Medium"/>
              <a:ea typeface="Roboto Mono Medium"/>
              <a:cs typeface="Roboto Mono Medium"/>
              <a:sym typeface="Roboto Mono Medium"/>
            </a:endParaRPr>
          </a:p>
          <a:p>
            <a:pPr marL="0" lvl="0" indent="0" algn="l" rtl="0">
              <a:spcBef>
                <a:spcPts val="0"/>
              </a:spcBef>
              <a:spcAft>
                <a:spcPts val="0"/>
              </a:spcAft>
              <a:buNone/>
            </a:pPr>
            <a:r>
              <a:rPr lang="en" dirty="0">
                <a:solidFill>
                  <a:schemeClr val="dk1"/>
                </a:solidFill>
                <a:latin typeface="Roboto Mono Medium"/>
                <a:ea typeface="Roboto Mono Medium"/>
                <a:cs typeface="Roboto Mono Medium"/>
                <a:sym typeface="Roboto Mono Medium"/>
              </a:rPr>
              <a:t>Abiha Taimur</a:t>
            </a:r>
            <a:endParaRPr dirty="0">
              <a:solidFill>
                <a:schemeClr val="dk1"/>
              </a:solidFill>
              <a:latin typeface="Roboto Mono Medium"/>
              <a:ea typeface="Roboto Mono Medium"/>
              <a:cs typeface="Roboto Mono Medium"/>
              <a:sym typeface="Roboto Mono Medium"/>
            </a:endParaRPr>
          </a:p>
          <a:p>
            <a:pPr marL="0" lvl="0" indent="0" algn="l" rtl="0">
              <a:spcBef>
                <a:spcPts val="0"/>
              </a:spcBef>
              <a:spcAft>
                <a:spcPts val="0"/>
              </a:spcAft>
              <a:buNone/>
            </a:pPr>
            <a:r>
              <a:rPr lang="en" dirty="0">
                <a:solidFill>
                  <a:schemeClr val="dk1"/>
                </a:solidFill>
                <a:latin typeface="Roboto Mono Medium"/>
                <a:ea typeface="Roboto Mono Medium"/>
                <a:cs typeface="Roboto Mono Medium"/>
                <a:sym typeface="Roboto Mono Medium"/>
              </a:rPr>
              <a:t>Maha Fahd</a:t>
            </a:r>
            <a:endParaRPr dirty="0">
              <a:solidFill>
                <a:schemeClr val="dk1"/>
              </a:solidFill>
              <a:latin typeface="Roboto Mono Medium"/>
              <a:ea typeface="Roboto Mono Medium"/>
              <a:cs typeface="Roboto Mono Medium"/>
              <a:sym typeface="Roboto Mono Medium"/>
            </a:endParaRPr>
          </a:p>
          <a:p>
            <a:pPr marL="0" lvl="0" indent="0" algn="l" rtl="0">
              <a:spcBef>
                <a:spcPts val="0"/>
              </a:spcBef>
              <a:spcAft>
                <a:spcPts val="0"/>
              </a:spcAft>
              <a:buNone/>
            </a:pPr>
            <a:r>
              <a:rPr lang="en" dirty="0">
                <a:solidFill>
                  <a:schemeClr val="dk1"/>
                </a:solidFill>
                <a:latin typeface="Roboto Mono Medium"/>
                <a:ea typeface="Roboto Mono Medium"/>
                <a:cs typeface="Roboto Mono Medium"/>
                <a:sym typeface="Roboto Mono Medium"/>
              </a:rPr>
              <a:t>Mahnoor Ali </a:t>
            </a:r>
            <a:r>
              <a:rPr lang="en" dirty="0" smtClean="0">
                <a:solidFill>
                  <a:schemeClr val="dk1"/>
                </a:solidFill>
                <a:latin typeface="Roboto Mono Medium"/>
                <a:ea typeface="Roboto Mono Medium"/>
                <a:cs typeface="Roboto Mono Medium"/>
                <a:sym typeface="Roboto Mono Medium"/>
              </a:rPr>
              <a:t>Rizvi</a:t>
            </a:r>
            <a:endParaRPr dirty="0">
              <a:solidFill>
                <a:schemeClr val="dk1"/>
              </a:solidFill>
              <a:latin typeface="Roboto Mono Medium"/>
              <a:ea typeface="Roboto Mono Medium"/>
              <a:cs typeface="Roboto Mono Medium"/>
              <a:sym typeface="Roboto Mono Medium"/>
            </a:endParaRPr>
          </a:p>
          <a:p>
            <a:pPr marL="0" lvl="0" indent="0" algn="l" rtl="0">
              <a:spcBef>
                <a:spcPts val="0"/>
              </a:spcBef>
              <a:spcAft>
                <a:spcPts val="0"/>
              </a:spcAft>
              <a:buNone/>
            </a:pPr>
            <a:r>
              <a:rPr lang="en" dirty="0">
                <a:solidFill>
                  <a:schemeClr val="dk1"/>
                </a:solidFill>
                <a:latin typeface="Roboto Mono Medium"/>
                <a:ea typeface="Roboto Mono Medium"/>
                <a:cs typeface="Roboto Mono Medium"/>
                <a:sym typeface="Roboto Mono Medium"/>
              </a:rPr>
              <a:t>Muhammad Zayd Baig</a:t>
            </a:r>
            <a:endParaRPr dirty="0">
              <a:solidFill>
                <a:schemeClr val="dk1"/>
              </a:solidFill>
              <a:latin typeface="Roboto Mono Medium"/>
              <a:ea typeface="Roboto Mono Medium"/>
              <a:cs typeface="Roboto Mono Medium"/>
              <a:sym typeface="Roboto Mono Medium"/>
            </a:endParaRPr>
          </a:p>
          <a:p>
            <a:pPr marL="0" lvl="0" indent="0" algn="l" rtl="0">
              <a:spcBef>
                <a:spcPts val="0"/>
              </a:spcBef>
              <a:spcAft>
                <a:spcPts val="0"/>
              </a:spcAft>
              <a:buNone/>
            </a:pPr>
            <a:r>
              <a:rPr lang="en" dirty="0">
                <a:solidFill>
                  <a:schemeClr val="dk1"/>
                </a:solidFill>
                <a:latin typeface="Roboto Mono Medium"/>
                <a:ea typeface="Roboto Mono Medium"/>
                <a:cs typeface="Roboto Mono Medium"/>
                <a:sym typeface="Roboto Mono Medium"/>
              </a:rPr>
              <a:t>Usmaan Mushtaq</a:t>
            </a:r>
            <a:endParaRPr dirty="0">
              <a:solidFill>
                <a:schemeClr val="dk1"/>
              </a:solidFill>
              <a:latin typeface="Roboto Mono Medium"/>
              <a:ea typeface="Roboto Mono Medium"/>
              <a:cs typeface="Roboto Mono Medium"/>
              <a:sym typeface="Roboto Mono Medium"/>
            </a:endParaRPr>
          </a:p>
          <a:p>
            <a:pPr marL="0" lvl="0" indent="0" algn="l" rtl="0">
              <a:spcBef>
                <a:spcPts val="0"/>
              </a:spcBef>
              <a:spcAft>
                <a:spcPts val="0"/>
              </a:spcAft>
              <a:buNone/>
            </a:pPr>
            <a:r>
              <a:rPr lang="en" dirty="0">
                <a:solidFill>
                  <a:schemeClr val="dk1"/>
                </a:solidFill>
                <a:latin typeface="Roboto Mono Medium"/>
                <a:ea typeface="Roboto Mono Medium"/>
                <a:cs typeface="Roboto Mono Medium"/>
                <a:sym typeface="Roboto Mono Medium"/>
              </a:rPr>
              <a:t>Haani Ali</a:t>
            </a:r>
            <a:endParaRPr dirty="0">
              <a:solidFill>
                <a:schemeClr val="dk1"/>
              </a:solidFill>
              <a:latin typeface="Roboto Mono Medium"/>
              <a:ea typeface="Roboto Mono Medium"/>
              <a:cs typeface="Roboto Mono Medium"/>
              <a:sym typeface="Roboto Mono Medium"/>
            </a:endParaRPr>
          </a:p>
          <a:p>
            <a:pPr marL="0" lvl="0" indent="0" algn="l" rtl="0">
              <a:spcBef>
                <a:spcPts val="0"/>
              </a:spcBef>
              <a:spcAft>
                <a:spcPts val="0"/>
              </a:spcAft>
              <a:buNone/>
            </a:pPr>
            <a:r>
              <a:rPr lang="en" dirty="0">
                <a:solidFill>
                  <a:schemeClr val="dk1"/>
                </a:solidFill>
                <a:latin typeface="Roboto Mono Medium"/>
                <a:ea typeface="Roboto Mono Medium"/>
                <a:cs typeface="Roboto Mono Medium"/>
                <a:sym typeface="Roboto Mono Medium"/>
              </a:rPr>
              <a:t>Ashhel </a:t>
            </a:r>
            <a:r>
              <a:rPr lang="en" dirty="0" smtClean="0">
                <a:solidFill>
                  <a:schemeClr val="dk1"/>
                </a:solidFill>
                <a:latin typeface="Roboto Mono Medium"/>
                <a:ea typeface="Roboto Mono Medium"/>
                <a:cs typeface="Roboto Mono Medium"/>
                <a:sym typeface="Roboto Mono Medium"/>
              </a:rPr>
              <a:t>Rehman</a:t>
            </a:r>
          </a:p>
          <a:p>
            <a:pPr marL="0" lvl="0" indent="0" algn="l" rtl="0">
              <a:spcBef>
                <a:spcPts val="0"/>
              </a:spcBef>
              <a:spcAft>
                <a:spcPts val="0"/>
              </a:spcAft>
              <a:buNone/>
            </a:pPr>
            <a:r>
              <a:rPr lang="en" dirty="0" smtClean="0">
                <a:solidFill>
                  <a:schemeClr val="dk1"/>
                </a:solidFill>
                <a:latin typeface="Roboto Mono Medium"/>
                <a:ea typeface="Roboto Mono Medium"/>
                <a:cs typeface="Roboto Mono Medium"/>
                <a:sym typeface="Roboto Mono Medium"/>
              </a:rPr>
              <a:t>Aiza Ahmed</a:t>
            </a:r>
          </a:p>
          <a:p>
            <a:pPr marL="0" lvl="0" indent="0" algn="l" rtl="0">
              <a:spcBef>
                <a:spcPts val="0"/>
              </a:spcBef>
              <a:spcAft>
                <a:spcPts val="0"/>
              </a:spcAft>
              <a:buNone/>
            </a:pPr>
            <a:r>
              <a:rPr lang="en" dirty="0" smtClean="0">
                <a:solidFill>
                  <a:schemeClr val="dk1"/>
                </a:solidFill>
                <a:latin typeface="Roboto Mono Medium"/>
                <a:ea typeface="Roboto Mono Medium"/>
                <a:cs typeface="Roboto Mono Medium"/>
                <a:sym typeface="Roboto Mono Medium"/>
              </a:rPr>
              <a:t>Zahra Hayat</a:t>
            </a:r>
            <a:endParaRPr dirty="0">
              <a:solidFill>
                <a:schemeClr val="dk1"/>
              </a:solidFill>
              <a:latin typeface="Roboto Mono Medium"/>
              <a:ea typeface="Roboto Mono Medium"/>
              <a:cs typeface="Roboto Mono Medium"/>
              <a:sym typeface="Roboto Mono Medium"/>
            </a:endParaRPr>
          </a:p>
          <a:p>
            <a:pPr marL="0" lvl="0" indent="0" algn="l" rtl="0">
              <a:spcBef>
                <a:spcPts val="0"/>
              </a:spcBef>
              <a:spcAft>
                <a:spcPts val="0"/>
              </a:spcAft>
              <a:buNone/>
            </a:pPr>
            <a:endParaRPr dirty="0">
              <a:solidFill>
                <a:schemeClr val="dk1"/>
              </a:solidFill>
              <a:latin typeface="Roboto Mono Medium"/>
              <a:ea typeface="Roboto Mono Medium"/>
              <a:cs typeface="Roboto Mono Medium"/>
              <a:sym typeface="Roboto Mono Medium"/>
            </a:endParaRPr>
          </a:p>
          <a:p>
            <a:pPr marL="0" lvl="0" indent="0" algn="l" rtl="0">
              <a:spcBef>
                <a:spcPts val="0"/>
              </a:spcBef>
              <a:spcAft>
                <a:spcPts val="0"/>
              </a:spcAft>
              <a:buNone/>
            </a:pPr>
            <a:endParaRPr dirty="0">
              <a:latin typeface="Roboto Mono Medium"/>
              <a:ea typeface="Roboto Mono Medium"/>
              <a:cs typeface="Roboto Mono Medium"/>
              <a:sym typeface="Roboto Mono Medium"/>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5000">
        <p:fade/>
      </p:transition>
    </mc:Choice>
    <mc:Fallback>
      <p:transition spd="slow" advClick="0" advTm="5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8"/>
          <p:cNvSpPr/>
          <p:nvPr/>
        </p:nvSpPr>
        <p:spPr>
          <a:xfrm rot="-391042">
            <a:off x="7634226" y="2126700"/>
            <a:ext cx="1101258" cy="649000"/>
          </a:xfrm>
          <a:custGeom>
            <a:avLst/>
            <a:gdLst/>
            <a:ahLst/>
            <a:cxnLst/>
            <a:rect l="l" t="t" r="r" b="b"/>
            <a:pathLst>
              <a:path w="44052" h="25961" extrusionOk="0">
                <a:moveTo>
                  <a:pt x="0" y="15402"/>
                </a:moveTo>
                <a:lnTo>
                  <a:pt x="40035" y="0"/>
                </a:lnTo>
                <a:cubicBezTo>
                  <a:pt x="40035" y="0"/>
                  <a:pt x="39175" y="1442"/>
                  <a:pt x="39491" y="2221"/>
                </a:cubicBezTo>
                <a:cubicBezTo>
                  <a:pt x="39806" y="2993"/>
                  <a:pt x="41434" y="3418"/>
                  <a:pt x="41434" y="3418"/>
                </a:cubicBezTo>
                <a:cubicBezTo>
                  <a:pt x="41434" y="3418"/>
                  <a:pt x="40574" y="5040"/>
                  <a:pt x="41047" y="5753"/>
                </a:cubicBezTo>
                <a:cubicBezTo>
                  <a:pt x="41521" y="6466"/>
                  <a:pt x="42609" y="7168"/>
                  <a:pt x="42609" y="7168"/>
                </a:cubicBezTo>
                <a:cubicBezTo>
                  <a:pt x="42609" y="7168"/>
                  <a:pt x="41510" y="9791"/>
                  <a:pt x="44051" y="10684"/>
                </a:cubicBezTo>
                <a:lnTo>
                  <a:pt x="4327" y="25960"/>
                </a:lnTo>
                <a:cubicBezTo>
                  <a:pt x="4327" y="25960"/>
                  <a:pt x="4958" y="24252"/>
                  <a:pt x="4703" y="23631"/>
                </a:cubicBezTo>
                <a:cubicBezTo>
                  <a:pt x="4447" y="23011"/>
                  <a:pt x="2885" y="22439"/>
                  <a:pt x="2885" y="22439"/>
                </a:cubicBezTo>
                <a:cubicBezTo>
                  <a:pt x="2885" y="22439"/>
                  <a:pt x="3767" y="20752"/>
                  <a:pt x="3380" y="19816"/>
                </a:cubicBezTo>
                <a:cubicBezTo>
                  <a:pt x="2999" y="18885"/>
                  <a:pt x="1524" y="18526"/>
                  <a:pt x="1524" y="18526"/>
                </a:cubicBezTo>
                <a:cubicBezTo>
                  <a:pt x="1524" y="18526"/>
                  <a:pt x="2237" y="17514"/>
                  <a:pt x="1873" y="16638"/>
                </a:cubicBezTo>
                <a:cubicBezTo>
                  <a:pt x="1513" y="15761"/>
                  <a:pt x="0" y="15402"/>
                  <a:pt x="0" y="15402"/>
                </a:cubicBezTo>
                <a:close/>
              </a:path>
            </a:pathLst>
          </a:custGeom>
          <a:solidFill>
            <a:schemeClr val="dk1">
              <a:alpha val="2678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5" name="Google Shape;185;p28"/>
          <p:cNvPicPr preferRelativeResize="0"/>
          <p:nvPr/>
        </p:nvPicPr>
        <p:blipFill rotWithShape="1">
          <a:blip r:embed="rId3">
            <a:alphaModFix/>
          </a:blip>
          <a:srcRect t="14170"/>
          <a:stretch/>
        </p:blipFill>
        <p:spPr>
          <a:xfrm>
            <a:off x="4899485" y="636350"/>
            <a:ext cx="3376315" cy="1931974"/>
          </a:xfrm>
          <a:prstGeom prst="rect">
            <a:avLst/>
          </a:prstGeom>
          <a:noFill/>
          <a:ln>
            <a:noFill/>
          </a:ln>
        </p:spPr>
      </p:pic>
      <p:sp>
        <p:nvSpPr>
          <p:cNvPr id="186" name="Google Shape;186;p28"/>
          <p:cNvSpPr txBox="1"/>
          <p:nvPr/>
        </p:nvSpPr>
        <p:spPr>
          <a:xfrm>
            <a:off x="884125" y="1542888"/>
            <a:ext cx="2522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Roboto Mono Medium"/>
              <a:ea typeface="Roboto Mono Medium"/>
              <a:cs typeface="Roboto Mono Medium"/>
              <a:sym typeface="Roboto Mono Medium"/>
            </a:endParaRPr>
          </a:p>
        </p:txBody>
      </p:sp>
      <p:pic>
        <p:nvPicPr>
          <p:cNvPr id="187" name="Google Shape;187;p28"/>
          <p:cNvPicPr preferRelativeResize="0"/>
          <p:nvPr/>
        </p:nvPicPr>
        <p:blipFill>
          <a:blip r:embed="rId4">
            <a:alphaModFix/>
          </a:blip>
          <a:stretch>
            <a:fillRect/>
          </a:stretch>
        </p:blipFill>
        <p:spPr>
          <a:xfrm rot="524911">
            <a:off x="5936573" y="2587037"/>
            <a:ext cx="1820549" cy="2128525"/>
          </a:xfrm>
          <a:prstGeom prst="rect">
            <a:avLst/>
          </a:prstGeom>
          <a:noFill/>
          <a:ln>
            <a:noFill/>
          </a:ln>
        </p:spPr>
      </p:pic>
      <p:sp>
        <p:nvSpPr>
          <p:cNvPr id="188" name="Google Shape;188;p28"/>
          <p:cNvSpPr txBox="1"/>
          <p:nvPr/>
        </p:nvSpPr>
        <p:spPr>
          <a:xfrm rot="549287">
            <a:off x="6102933" y="3335150"/>
            <a:ext cx="1736621" cy="1015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accent2"/>
                </a:solidFill>
                <a:latin typeface="Concert One"/>
                <a:ea typeface="Concert One"/>
                <a:cs typeface="Concert One"/>
                <a:sym typeface="Concert One"/>
              </a:rPr>
              <a:t>Karachi, die Stadt der Lichter!</a:t>
            </a:r>
            <a:endParaRPr sz="1800">
              <a:solidFill>
                <a:schemeClr val="accent2"/>
              </a:solidFill>
              <a:latin typeface="Concert One"/>
              <a:ea typeface="Concert One"/>
              <a:cs typeface="Concert One"/>
              <a:sym typeface="Concert One"/>
            </a:endParaRPr>
          </a:p>
        </p:txBody>
      </p:sp>
      <p:pic>
        <p:nvPicPr>
          <p:cNvPr id="189" name="Google Shape;189;p28"/>
          <p:cNvPicPr preferRelativeResize="0"/>
          <p:nvPr/>
        </p:nvPicPr>
        <p:blipFill>
          <a:blip r:embed="rId5">
            <a:alphaModFix/>
          </a:blip>
          <a:stretch>
            <a:fillRect/>
          </a:stretch>
        </p:blipFill>
        <p:spPr>
          <a:xfrm>
            <a:off x="939725" y="2460975"/>
            <a:ext cx="3078816" cy="2021724"/>
          </a:xfrm>
          <a:prstGeom prst="rect">
            <a:avLst/>
          </a:prstGeom>
          <a:noFill/>
          <a:ln>
            <a:noFill/>
          </a:ln>
        </p:spPr>
      </p:pic>
      <p:pic>
        <p:nvPicPr>
          <p:cNvPr id="191" name="Google Shape;191;p28"/>
          <p:cNvPicPr preferRelativeResize="0"/>
          <p:nvPr/>
        </p:nvPicPr>
        <p:blipFill>
          <a:blip r:embed="rId4">
            <a:alphaModFix/>
          </a:blip>
          <a:stretch>
            <a:fillRect/>
          </a:stretch>
        </p:blipFill>
        <p:spPr>
          <a:xfrm rot="-684262">
            <a:off x="1063151" y="262902"/>
            <a:ext cx="1693423" cy="1979897"/>
          </a:xfrm>
          <a:prstGeom prst="rect">
            <a:avLst/>
          </a:prstGeom>
          <a:noFill/>
          <a:ln>
            <a:noFill/>
          </a:ln>
        </p:spPr>
      </p:pic>
      <p:sp>
        <p:nvSpPr>
          <p:cNvPr id="192" name="Google Shape;192;p28"/>
          <p:cNvSpPr txBox="1"/>
          <p:nvPr/>
        </p:nvSpPr>
        <p:spPr>
          <a:xfrm rot="-778073">
            <a:off x="1338427" y="900671"/>
            <a:ext cx="1252647" cy="101578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accent2"/>
                </a:solidFill>
                <a:latin typeface="Concert One"/>
                <a:ea typeface="Concert One"/>
                <a:cs typeface="Concert One"/>
                <a:sym typeface="Concert One"/>
              </a:rPr>
              <a:t>Ein Morgen in Karachi!</a:t>
            </a:r>
            <a:endParaRPr sz="1800">
              <a:solidFill>
                <a:schemeClr val="accent2"/>
              </a:solidFill>
              <a:latin typeface="Concert One"/>
              <a:ea typeface="Concert One"/>
              <a:cs typeface="Concert One"/>
              <a:sym typeface="Concert One"/>
            </a:endParaRPr>
          </a:p>
        </p:txBody>
      </p:sp>
      <p:sp>
        <p:nvSpPr>
          <p:cNvPr id="193" name="Google Shape;193;p28"/>
          <p:cNvSpPr/>
          <p:nvPr/>
        </p:nvSpPr>
        <p:spPr>
          <a:xfrm rot="-391103">
            <a:off x="3430532" y="4137252"/>
            <a:ext cx="883780" cy="478569"/>
          </a:xfrm>
          <a:custGeom>
            <a:avLst/>
            <a:gdLst/>
            <a:ahLst/>
            <a:cxnLst/>
            <a:rect l="l" t="t" r="r" b="b"/>
            <a:pathLst>
              <a:path w="44052" h="25961" extrusionOk="0">
                <a:moveTo>
                  <a:pt x="0" y="15402"/>
                </a:moveTo>
                <a:lnTo>
                  <a:pt x="40035" y="0"/>
                </a:lnTo>
                <a:cubicBezTo>
                  <a:pt x="40035" y="0"/>
                  <a:pt x="39175" y="1442"/>
                  <a:pt x="39491" y="2221"/>
                </a:cubicBezTo>
                <a:cubicBezTo>
                  <a:pt x="39806" y="2993"/>
                  <a:pt x="41434" y="3418"/>
                  <a:pt x="41434" y="3418"/>
                </a:cubicBezTo>
                <a:cubicBezTo>
                  <a:pt x="41434" y="3418"/>
                  <a:pt x="40574" y="5040"/>
                  <a:pt x="41047" y="5753"/>
                </a:cubicBezTo>
                <a:cubicBezTo>
                  <a:pt x="41521" y="6466"/>
                  <a:pt x="42609" y="7168"/>
                  <a:pt x="42609" y="7168"/>
                </a:cubicBezTo>
                <a:cubicBezTo>
                  <a:pt x="42609" y="7168"/>
                  <a:pt x="41510" y="9791"/>
                  <a:pt x="44051" y="10684"/>
                </a:cubicBezTo>
                <a:lnTo>
                  <a:pt x="4327" y="25960"/>
                </a:lnTo>
                <a:cubicBezTo>
                  <a:pt x="4327" y="25960"/>
                  <a:pt x="4958" y="24252"/>
                  <a:pt x="4703" y="23631"/>
                </a:cubicBezTo>
                <a:cubicBezTo>
                  <a:pt x="4447" y="23011"/>
                  <a:pt x="2885" y="22439"/>
                  <a:pt x="2885" y="22439"/>
                </a:cubicBezTo>
                <a:cubicBezTo>
                  <a:pt x="2885" y="22439"/>
                  <a:pt x="3767" y="20752"/>
                  <a:pt x="3380" y="19816"/>
                </a:cubicBezTo>
                <a:cubicBezTo>
                  <a:pt x="2999" y="18885"/>
                  <a:pt x="1524" y="18526"/>
                  <a:pt x="1524" y="18526"/>
                </a:cubicBezTo>
                <a:cubicBezTo>
                  <a:pt x="1524" y="18526"/>
                  <a:pt x="2237" y="17514"/>
                  <a:pt x="1873" y="16638"/>
                </a:cubicBezTo>
                <a:cubicBezTo>
                  <a:pt x="1513" y="15761"/>
                  <a:pt x="0" y="15402"/>
                  <a:pt x="0" y="15402"/>
                </a:cubicBezTo>
                <a:close/>
              </a:path>
            </a:pathLst>
          </a:custGeom>
          <a:solidFill>
            <a:schemeClr val="dk1">
              <a:alpha val="2678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5000">
        <p:fade/>
      </p:transition>
    </mc:Choice>
    <mc:Fallback>
      <p:transition spd="slow" advClick="0" advTm="5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9"/>
          <p:cNvSpPr txBox="1">
            <a:spLocks noGrp="1"/>
          </p:cNvSpPr>
          <p:nvPr>
            <p:ph type="title" idx="2"/>
          </p:nvPr>
        </p:nvSpPr>
        <p:spPr>
          <a:xfrm>
            <a:off x="3778200" y="1403800"/>
            <a:ext cx="1587600" cy="10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pic>
        <p:nvPicPr>
          <p:cNvPr id="199" name="Google Shape;199;p29"/>
          <p:cNvPicPr preferRelativeResize="0"/>
          <p:nvPr/>
        </p:nvPicPr>
        <p:blipFill>
          <a:blip r:embed="rId3">
            <a:alphaModFix amt="86000"/>
          </a:blip>
          <a:stretch>
            <a:fillRect/>
          </a:stretch>
        </p:blipFill>
        <p:spPr>
          <a:xfrm rot="1344117">
            <a:off x="3823925" y="1324475"/>
            <a:ext cx="1496149" cy="1160650"/>
          </a:xfrm>
          <a:prstGeom prst="rect">
            <a:avLst/>
          </a:prstGeom>
          <a:noFill/>
          <a:ln>
            <a:noFill/>
          </a:ln>
        </p:spPr>
      </p:pic>
      <p:sp>
        <p:nvSpPr>
          <p:cNvPr id="202" name="Google Shape;202;p29"/>
          <p:cNvSpPr txBox="1">
            <a:spLocks noGrp="1"/>
          </p:cNvSpPr>
          <p:nvPr>
            <p:ph type="title"/>
          </p:nvPr>
        </p:nvSpPr>
        <p:spPr>
          <a:xfrm>
            <a:off x="2673000" y="2537075"/>
            <a:ext cx="3798000" cy="815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BERÜHMTE ORTE IN KARACHI </a:t>
            </a:r>
            <a:endParaRPr/>
          </a:p>
        </p:txBody>
      </p:sp>
    </p:spTree>
  </p:cSld>
  <p:clrMapOvr>
    <a:masterClrMapping/>
  </p:clrMapOvr>
  <mc:AlternateContent xmlns:mc="http://schemas.openxmlformats.org/markup-compatibility/2006">
    <mc:Choice xmlns:p14="http://schemas.microsoft.com/office/powerpoint/2010/main" Requires="p14">
      <p:transition spd="slow" p14:dur="3000" advClick="0" advTm="3000">
        <p:fade/>
      </p:transition>
    </mc:Choice>
    <mc:Fallback>
      <p:transition spd="slow" advClick="0" advTm="3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0"/>
          <p:cNvSpPr txBox="1">
            <a:spLocks noGrp="1"/>
          </p:cNvSpPr>
          <p:nvPr>
            <p:ph type="subTitle" idx="1"/>
          </p:nvPr>
        </p:nvSpPr>
        <p:spPr>
          <a:xfrm>
            <a:off x="1598875" y="525775"/>
            <a:ext cx="3703200" cy="2189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u="sng"/>
              <a:t>Empress Markt: </a:t>
            </a:r>
            <a:endParaRPr sz="2800" u="sng"/>
          </a:p>
          <a:p>
            <a:pPr marL="0" lvl="0" indent="0" algn="l" rtl="0">
              <a:spcBef>
                <a:spcPts val="0"/>
              </a:spcBef>
              <a:spcAft>
                <a:spcPts val="0"/>
              </a:spcAft>
              <a:buNone/>
            </a:pPr>
            <a:r>
              <a:rPr lang="en" sz="1800" b="0"/>
              <a:t>Empress Markt ist einer der berühmte Orte in Karachi. Es hat viele verschiedene Artikel, zum beispiel Obst, Gemüse, Kosmetika, Tiere und vieles mehr!</a:t>
            </a:r>
            <a:endParaRPr sz="1800" b="0"/>
          </a:p>
        </p:txBody>
      </p:sp>
      <p:pic>
        <p:nvPicPr>
          <p:cNvPr id="208" name="Google Shape;208;p30"/>
          <p:cNvPicPr preferRelativeResize="0"/>
          <p:nvPr/>
        </p:nvPicPr>
        <p:blipFill>
          <a:blip r:embed="rId3">
            <a:alphaModFix/>
          </a:blip>
          <a:stretch>
            <a:fillRect/>
          </a:stretch>
        </p:blipFill>
        <p:spPr>
          <a:xfrm rot="-499184">
            <a:off x="1750118" y="2661918"/>
            <a:ext cx="3556367" cy="2050126"/>
          </a:xfrm>
          <a:prstGeom prst="rect">
            <a:avLst/>
          </a:prstGeom>
          <a:noFill/>
          <a:ln>
            <a:noFill/>
          </a:ln>
        </p:spPr>
      </p:pic>
      <p:pic>
        <p:nvPicPr>
          <p:cNvPr id="209" name="Google Shape;209;p30"/>
          <p:cNvPicPr preferRelativeResize="0"/>
          <p:nvPr/>
        </p:nvPicPr>
        <p:blipFill>
          <a:blip r:embed="rId4">
            <a:alphaModFix/>
          </a:blip>
          <a:stretch>
            <a:fillRect/>
          </a:stretch>
        </p:blipFill>
        <p:spPr>
          <a:xfrm rot="480372">
            <a:off x="6176434" y="815165"/>
            <a:ext cx="2172866" cy="3422143"/>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5000" advClick="0" advTm="5000">
        <p:fade/>
      </p:transition>
    </mc:Choice>
    <mc:Fallback>
      <p:transition spd="slow" advClick="0" advTm="5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1"/>
          <p:cNvSpPr txBox="1">
            <a:spLocks noGrp="1"/>
          </p:cNvSpPr>
          <p:nvPr>
            <p:ph type="subTitle" idx="1"/>
          </p:nvPr>
        </p:nvSpPr>
        <p:spPr>
          <a:xfrm>
            <a:off x="1639975" y="3939975"/>
            <a:ext cx="2332500" cy="69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ES IST MAZAR-E-QUAID!</a:t>
            </a:r>
            <a:endParaRPr/>
          </a:p>
        </p:txBody>
      </p:sp>
      <p:sp>
        <p:nvSpPr>
          <p:cNvPr id="219" name="Google Shape;219;p31"/>
          <p:cNvSpPr txBox="1">
            <a:spLocks noGrp="1"/>
          </p:cNvSpPr>
          <p:nvPr>
            <p:ph type="body" idx="2"/>
          </p:nvPr>
        </p:nvSpPr>
        <p:spPr>
          <a:xfrm>
            <a:off x="5057825" y="469375"/>
            <a:ext cx="3222900" cy="1809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chemeClr val="accent2"/>
                </a:solidFill>
                <a:latin typeface="Concert One"/>
                <a:ea typeface="Concert One"/>
                <a:cs typeface="Concert One"/>
                <a:sym typeface="Concert One"/>
              </a:rPr>
              <a:t>Mazar-e-Quaid ist ein sehr berühmter Ort in Karachi. Hier ist der Gründer Pakistans begraben. Viele Leute besuchen es. </a:t>
            </a:r>
            <a:endParaRPr sz="1800">
              <a:solidFill>
                <a:schemeClr val="accent2"/>
              </a:solidFill>
              <a:latin typeface="Concert One"/>
              <a:ea typeface="Concert One"/>
              <a:cs typeface="Concert One"/>
              <a:sym typeface="Concert One"/>
            </a:endParaRPr>
          </a:p>
        </p:txBody>
      </p:sp>
      <p:sp>
        <p:nvSpPr>
          <p:cNvPr id="220" name="Google Shape;220;p31"/>
          <p:cNvSpPr txBox="1">
            <a:spLocks noGrp="1"/>
          </p:cNvSpPr>
          <p:nvPr>
            <p:ph type="title"/>
          </p:nvPr>
        </p:nvSpPr>
        <p:spPr>
          <a:xfrm>
            <a:off x="1033000" y="711175"/>
            <a:ext cx="3069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t>Mazar-e-Quaid:</a:t>
            </a:r>
            <a:endParaRPr u="sng"/>
          </a:p>
        </p:txBody>
      </p:sp>
      <p:pic>
        <p:nvPicPr>
          <p:cNvPr id="221" name="Google Shape;221;p31"/>
          <p:cNvPicPr preferRelativeResize="0"/>
          <p:nvPr/>
        </p:nvPicPr>
        <p:blipFill>
          <a:blip r:embed="rId3">
            <a:alphaModFix amt="80000"/>
          </a:blip>
          <a:stretch>
            <a:fillRect/>
          </a:stretch>
        </p:blipFill>
        <p:spPr>
          <a:xfrm rot="-6023610">
            <a:off x="2894881" y="2944603"/>
            <a:ext cx="1579416" cy="716443"/>
          </a:xfrm>
          <a:prstGeom prst="rect">
            <a:avLst/>
          </a:prstGeom>
          <a:noFill/>
          <a:ln>
            <a:noFill/>
          </a:ln>
        </p:spPr>
      </p:pic>
      <p:pic>
        <p:nvPicPr>
          <p:cNvPr id="222" name="Google Shape;222;p31"/>
          <p:cNvPicPr preferRelativeResize="0"/>
          <p:nvPr/>
        </p:nvPicPr>
        <p:blipFill rotWithShape="1">
          <a:blip r:embed="rId4">
            <a:alphaModFix/>
          </a:blip>
          <a:srcRect/>
          <a:stretch/>
        </p:blipFill>
        <p:spPr>
          <a:xfrm>
            <a:off x="1575175" y="1401926"/>
            <a:ext cx="1614594" cy="2420000"/>
          </a:xfrm>
          <a:prstGeom prst="rect">
            <a:avLst/>
          </a:prstGeom>
          <a:noFill/>
          <a:ln>
            <a:noFill/>
          </a:ln>
        </p:spPr>
      </p:pic>
      <p:pic>
        <p:nvPicPr>
          <p:cNvPr id="223" name="Google Shape;223;p31"/>
          <p:cNvPicPr preferRelativeResize="0"/>
          <p:nvPr/>
        </p:nvPicPr>
        <p:blipFill>
          <a:blip r:embed="rId5">
            <a:alphaModFix/>
          </a:blip>
          <a:stretch>
            <a:fillRect/>
          </a:stretch>
        </p:blipFill>
        <p:spPr>
          <a:xfrm rot="-706935">
            <a:off x="7310270" y="1529711"/>
            <a:ext cx="1423320" cy="1664104"/>
          </a:xfrm>
          <a:prstGeom prst="rect">
            <a:avLst/>
          </a:prstGeom>
          <a:noFill/>
          <a:ln>
            <a:noFill/>
          </a:ln>
        </p:spPr>
      </p:pic>
      <p:sp>
        <p:nvSpPr>
          <p:cNvPr id="224" name="Google Shape;224;p31"/>
          <p:cNvSpPr txBox="1"/>
          <p:nvPr/>
        </p:nvSpPr>
        <p:spPr>
          <a:xfrm rot="-543314">
            <a:off x="7372891" y="1909550"/>
            <a:ext cx="1298078" cy="92353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accent2"/>
                </a:solidFill>
                <a:latin typeface="Concert One"/>
                <a:ea typeface="Concert One"/>
                <a:cs typeface="Concert One"/>
                <a:sym typeface="Concert One"/>
              </a:rPr>
              <a:t>Mazar-e-</a:t>
            </a:r>
            <a:endParaRPr sz="1600">
              <a:solidFill>
                <a:schemeClr val="accent2"/>
              </a:solidFill>
              <a:latin typeface="Concert One"/>
              <a:ea typeface="Concert One"/>
              <a:cs typeface="Concert One"/>
              <a:sym typeface="Concert One"/>
            </a:endParaRPr>
          </a:p>
          <a:p>
            <a:pPr marL="0" lvl="0" indent="0" algn="l" rtl="0">
              <a:spcBef>
                <a:spcPts val="0"/>
              </a:spcBef>
              <a:spcAft>
                <a:spcPts val="0"/>
              </a:spcAft>
              <a:buNone/>
            </a:pPr>
            <a:r>
              <a:rPr lang="en" sz="1600">
                <a:solidFill>
                  <a:schemeClr val="accent2"/>
                </a:solidFill>
                <a:latin typeface="Concert One"/>
                <a:ea typeface="Concert One"/>
                <a:cs typeface="Concert One"/>
                <a:sym typeface="Concert One"/>
              </a:rPr>
              <a:t>Quaid bei </a:t>
            </a:r>
            <a:endParaRPr sz="1600">
              <a:solidFill>
                <a:schemeClr val="accent2"/>
              </a:solidFill>
              <a:latin typeface="Concert One"/>
              <a:ea typeface="Concert One"/>
              <a:cs typeface="Concert One"/>
              <a:sym typeface="Concert One"/>
            </a:endParaRPr>
          </a:p>
          <a:p>
            <a:pPr marL="0" lvl="0" indent="0" algn="l" rtl="0">
              <a:spcBef>
                <a:spcPts val="0"/>
              </a:spcBef>
              <a:spcAft>
                <a:spcPts val="0"/>
              </a:spcAft>
              <a:buNone/>
            </a:pPr>
            <a:r>
              <a:rPr lang="en" sz="1600">
                <a:solidFill>
                  <a:schemeClr val="accent2"/>
                </a:solidFill>
                <a:latin typeface="Concert One"/>
                <a:ea typeface="Concert One"/>
                <a:cs typeface="Concert One"/>
                <a:sym typeface="Concert One"/>
              </a:rPr>
              <a:t>nacht</a:t>
            </a:r>
            <a:endParaRPr sz="1600">
              <a:solidFill>
                <a:schemeClr val="accent2"/>
              </a:solidFill>
              <a:latin typeface="Concert One"/>
              <a:ea typeface="Concert One"/>
              <a:cs typeface="Concert One"/>
              <a:sym typeface="Concert One"/>
            </a:endParaRPr>
          </a:p>
        </p:txBody>
      </p:sp>
      <p:pic>
        <p:nvPicPr>
          <p:cNvPr id="225" name="Google Shape;225;p31"/>
          <p:cNvPicPr preferRelativeResize="0"/>
          <p:nvPr/>
        </p:nvPicPr>
        <p:blipFill>
          <a:blip r:embed="rId6">
            <a:alphaModFix/>
          </a:blip>
          <a:stretch>
            <a:fillRect/>
          </a:stretch>
        </p:blipFill>
        <p:spPr>
          <a:xfrm>
            <a:off x="5296213" y="2801902"/>
            <a:ext cx="2647762" cy="1766553"/>
          </a:xfrm>
          <a:prstGeom prst="rect">
            <a:avLst/>
          </a:prstGeom>
          <a:noFill/>
          <a:ln>
            <a:noFill/>
          </a:ln>
        </p:spPr>
      </p:pic>
      <p:sp>
        <p:nvSpPr>
          <p:cNvPr id="226" name="Google Shape;226;p31"/>
          <p:cNvSpPr/>
          <p:nvPr/>
        </p:nvSpPr>
        <p:spPr>
          <a:xfrm rot="-390859">
            <a:off x="1163055" y="1251983"/>
            <a:ext cx="848413" cy="523314"/>
          </a:xfrm>
          <a:custGeom>
            <a:avLst/>
            <a:gdLst/>
            <a:ahLst/>
            <a:cxnLst/>
            <a:rect l="l" t="t" r="r" b="b"/>
            <a:pathLst>
              <a:path w="44052" h="25961" extrusionOk="0">
                <a:moveTo>
                  <a:pt x="0" y="15402"/>
                </a:moveTo>
                <a:lnTo>
                  <a:pt x="40035" y="0"/>
                </a:lnTo>
                <a:cubicBezTo>
                  <a:pt x="40035" y="0"/>
                  <a:pt x="39175" y="1442"/>
                  <a:pt x="39491" y="2221"/>
                </a:cubicBezTo>
                <a:cubicBezTo>
                  <a:pt x="39806" y="2993"/>
                  <a:pt x="41434" y="3418"/>
                  <a:pt x="41434" y="3418"/>
                </a:cubicBezTo>
                <a:cubicBezTo>
                  <a:pt x="41434" y="3418"/>
                  <a:pt x="40574" y="5040"/>
                  <a:pt x="41047" y="5753"/>
                </a:cubicBezTo>
                <a:cubicBezTo>
                  <a:pt x="41521" y="6466"/>
                  <a:pt x="42609" y="7168"/>
                  <a:pt x="42609" y="7168"/>
                </a:cubicBezTo>
                <a:cubicBezTo>
                  <a:pt x="42609" y="7168"/>
                  <a:pt x="41510" y="9791"/>
                  <a:pt x="44051" y="10684"/>
                </a:cubicBezTo>
                <a:lnTo>
                  <a:pt x="4327" y="25960"/>
                </a:lnTo>
                <a:cubicBezTo>
                  <a:pt x="4327" y="25960"/>
                  <a:pt x="4958" y="24252"/>
                  <a:pt x="4703" y="23631"/>
                </a:cubicBezTo>
                <a:cubicBezTo>
                  <a:pt x="4447" y="23011"/>
                  <a:pt x="2885" y="22439"/>
                  <a:pt x="2885" y="22439"/>
                </a:cubicBezTo>
                <a:cubicBezTo>
                  <a:pt x="2885" y="22439"/>
                  <a:pt x="3767" y="20752"/>
                  <a:pt x="3380" y="19816"/>
                </a:cubicBezTo>
                <a:cubicBezTo>
                  <a:pt x="2999" y="18885"/>
                  <a:pt x="1524" y="18526"/>
                  <a:pt x="1524" y="18526"/>
                </a:cubicBezTo>
                <a:cubicBezTo>
                  <a:pt x="1524" y="18526"/>
                  <a:pt x="2237" y="17514"/>
                  <a:pt x="1873" y="16638"/>
                </a:cubicBezTo>
                <a:cubicBezTo>
                  <a:pt x="1513" y="15761"/>
                  <a:pt x="0" y="15402"/>
                  <a:pt x="0" y="15402"/>
                </a:cubicBezTo>
                <a:close/>
              </a:path>
            </a:pathLst>
          </a:custGeom>
          <a:solidFill>
            <a:schemeClr val="dk1">
              <a:alpha val="2678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1"/>
          <p:cNvSpPr/>
          <p:nvPr/>
        </p:nvSpPr>
        <p:spPr>
          <a:xfrm rot="-391113">
            <a:off x="4911643" y="2677142"/>
            <a:ext cx="1007928" cy="518283"/>
          </a:xfrm>
          <a:custGeom>
            <a:avLst/>
            <a:gdLst/>
            <a:ahLst/>
            <a:cxnLst/>
            <a:rect l="l" t="t" r="r" b="b"/>
            <a:pathLst>
              <a:path w="44052" h="25961" extrusionOk="0">
                <a:moveTo>
                  <a:pt x="0" y="15402"/>
                </a:moveTo>
                <a:lnTo>
                  <a:pt x="40035" y="0"/>
                </a:lnTo>
                <a:cubicBezTo>
                  <a:pt x="40035" y="0"/>
                  <a:pt x="39175" y="1442"/>
                  <a:pt x="39491" y="2221"/>
                </a:cubicBezTo>
                <a:cubicBezTo>
                  <a:pt x="39806" y="2993"/>
                  <a:pt x="41434" y="3418"/>
                  <a:pt x="41434" y="3418"/>
                </a:cubicBezTo>
                <a:cubicBezTo>
                  <a:pt x="41434" y="3418"/>
                  <a:pt x="40574" y="5040"/>
                  <a:pt x="41047" y="5753"/>
                </a:cubicBezTo>
                <a:cubicBezTo>
                  <a:pt x="41521" y="6466"/>
                  <a:pt x="42609" y="7168"/>
                  <a:pt x="42609" y="7168"/>
                </a:cubicBezTo>
                <a:cubicBezTo>
                  <a:pt x="42609" y="7168"/>
                  <a:pt x="41510" y="9791"/>
                  <a:pt x="44051" y="10684"/>
                </a:cubicBezTo>
                <a:lnTo>
                  <a:pt x="4327" y="25960"/>
                </a:lnTo>
                <a:cubicBezTo>
                  <a:pt x="4327" y="25960"/>
                  <a:pt x="4958" y="24252"/>
                  <a:pt x="4703" y="23631"/>
                </a:cubicBezTo>
                <a:cubicBezTo>
                  <a:pt x="4447" y="23011"/>
                  <a:pt x="2885" y="22439"/>
                  <a:pt x="2885" y="22439"/>
                </a:cubicBezTo>
                <a:cubicBezTo>
                  <a:pt x="2885" y="22439"/>
                  <a:pt x="3767" y="20752"/>
                  <a:pt x="3380" y="19816"/>
                </a:cubicBezTo>
                <a:cubicBezTo>
                  <a:pt x="2999" y="18885"/>
                  <a:pt x="1524" y="18526"/>
                  <a:pt x="1524" y="18526"/>
                </a:cubicBezTo>
                <a:cubicBezTo>
                  <a:pt x="1524" y="18526"/>
                  <a:pt x="2237" y="17514"/>
                  <a:pt x="1873" y="16638"/>
                </a:cubicBezTo>
                <a:cubicBezTo>
                  <a:pt x="1513" y="15761"/>
                  <a:pt x="0" y="15402"/>
                  <a:pt x="0" y="15402"/>
                </a:cubicBezTo>
                <a:close/>
              </a:path>
            </a:pathLst>
          </a:custGeom>
          <a:solidFill>
            <a:schemeClr val="dk1">
              <a:alpha val="2678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5000">
        <p:fade/>
      </p:transition>
    </mc:Choice>
    <mc:Fallback>
      <p:transition spd="slow" advClick="0" advTm="5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32"/>
          <p:cNvSpPr txBox="1">
            <a:spLocks noGrp="1"/>
          </p:cNvSpPr>
          <p:nvPr>
            <p:ph type="title"/>
          </p:nvPr>
        </p:nvSpPr>
        <p:spPr>
          <a:xfrm>
            <a:off x="1922400" y="3538630"/>
            <a:ext cx="2140200" cy="488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Group 3</a:t>
            </a:r>
            <a:endParaRPr/>
          </a:p>
        </p:txBody>
      </p:sp>
      <p:sp>
        <p:nvSpPr>
          <p:cNvPr id="233" name="Google Shape;233;p32"/>
          <p:cNvSpPr txBox="1">
            <a:spLocks noGrp="1"/>
          </p:cNvSpPr>
          <p:nvPr>
            <p:ph type="subTitle" idx="1"/>
          </p:nvPr>
        </p:nvSpPr>
        <p:spPr>
          <a:xfrm>
            <a:off x="1390050" y="564300"/>
            <a:ext cx="5279700" cy="292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u="sng" dirty="0"/>
              <a:t>Haus von Quaid-e-Azam:</a:t>
            </a:r>
            <a:endParaRPr sz="2800" u="sng" dirty="0"/>
          </a:p>
          <a:p>
            <a:pPr marL="0" lvl="0" indent="0" algn="l" rtl="0">
              <a:spcBef>
                <a:spcPts val="0"/>
              </a:spcBef>
              <a:spcAft>
                <a:spcPts val="0"/>
              </a:spcAft>
              <a:buNone/>
            </a:pPr>
            <a:r>
              <a:rPr lang="en" sz="1800" b="0" dirty="0"/>
              <a:t>Karachi hast das Haus von Quaid-e-Azam, der Gründer von Pakistan. Es wurde in 1943 gebaut und er begann 1944 darin zu </a:t>
            </a:r>
            <a:r>
              <a:rPr lang="en" sz="1800" b="0" dirty="0" smtClean="0"/>
              <a:t>leben. In </a:t>
            </a:r>
            <a:r>
              <a:rPr lang="en" sz="1800" b="0" dirty="0"/>
              <a:t>1985 wurde es ein Museum. </a:t>
            </a:r>
            <a:endParaRPr sz="2100" b="0" dirty="0">
              <a:solidFill>
                <a:srgbClr val="202124"/>
              </a:solidFill>
              <a:highlight>
                <a:srgbClr val="F8F9FA"/>
              </a:highlight>
              <a:latin typeface="Arial"/>
              <a:ea typeface="Arial"/>
              <a:cs typeface="Arial"/>
              <a:sym typeface="Arial"/>
            </a:endParaRPr>
          </a:p>
          <a:p>
            <a:pPr marL="0" lvl="0" indent="0" algn="l" rtl="0">
              <a:spcBef>
                <a:spcPts val="0"/>
              </a:spcBef>
              <a:spcAft>
                <a:spcPts val="0"/>
              </a:spcAft>
              <a:buNone/>
            </a:pPr>
            <a:endParaRPr sz="1800" dirty="0"/>
          </a:p>
        </p:txBody>
      </p:sp>
      <p:pic>
        <p:nvPicPr>
          <p:cNvPr id="234" name="Google Shape;234;p32" descr="Muhammad Ali Jinnah - Wikipedia"/>
          <p:cNvPicPr preferRelativeResize="0"/>
          <p:nvPr/>
        </p:nvPicPr>
        <p:blipFill>
          <a:blip r:embed="rId3">
            <a:alphaModFix/>
          </a:blip>
          <a:stretch>
            <a:fillRect/>
          </a:stretch>
        </p:blipFill>
        <p:spPr>
          <a:xfrm rot="540583">
            <a:off x="7070200" y="496525"/>
            <a:ext cx="1476375" cy="1943100"/>
          </a:xfrm>
          <a:prstGeom prst="rect">
            <a:avLst/>
          </a:prstGeom>
          <a:noFill/>
          <a:ln>
            <a:noFill/>
          </a:ln>
        </p:spPr>
      </p:pic>
      <p:pic>
        <p:nvPicPr>
          <p:cNvPr id="235" name="Google Shape;235;p32" descr="Quaid-e-Azam House Museum: History, Location &amp; More! | Zameen Blog"/>
          <p:cNvPicPr preferRelativeResize="0"/>
          <p:nvPr/>
        </p:nvPicPr>
        <p:blipFill>
          <a:blip r:embed="rId4">
            <a:alphaModFix/>
          </a:blip>
          <a:stretch>
            <a:fillRect/>
          </a:stretch>
        </p:blipFill>
        <p:spPr>
          <a:xfrm rot="-424971">
            <a:off x="1933982" y="2604675"/>
            <a:ext cx="3355431" cy="1801861"/>
          </a:xfrm>
          <a:prstGeom prst="rect">
            <a:avLst/>
          </a:prstGeom>
          <a:noFill/>
          <a:ln>
            <a:noFill/>
          </a:ln>
        </p:spPr>
      </p:pic>
      <p:grpSp>
        <p:nvGrpSpPr>
          <p:cNvPr id="236" name="Google Shape;236;p32"/>
          <p:cNvGrpSpPr/>
          <p:nvPr/>
        </p:nvGrpSpPr>
        <p:grpSpPr>
          <a:xfrm>
            <a:off x="6614496" y="2343392"/>
            <a:ext cx="1913074" cy="1429929"/>
            <a:chOff x="-577285" y="1453510"/>
            <a:chExt cx="2126110" cy="2032015"/>
          </a:xfrm>
        </p:grpSpPr>
        <p:sp>
          <p:nvSpPr>
            <p:cNvPr id="237" name="Google Shape;237;p32"/>
            <p:cNvSpPr/>
            <p:nvPr/>
          </p:nvSpPr>
          <p:spPr>
            <a:xfrm>
              <a:off x="-72650" y="1864050"/>
              <a:ext cx="1621475" cy="1621475"/>
            </a:xfrm>
            <a:custGeom>
              <a:avLst/>
              <a:gdLst/>
              <a:ahLst/>
              <a:cxnLst/>
              <a:rect l="l" t="t" r="r" b="b"/>
              <a:pathLst>
                <a:path w="64859" h="64859" extrusionOk="0">
                  <a:moveTo>
                    <a:pt x="7060" y="1"/>
                  </a:moveTo>
                  <a:lnTo>
                    <a:pt x="1" y="57794"/>
                  </a:lnTo>
                  <a:lnTo>
                    <a:pt x="57800" y="64858"/>
                  </a:lnTo>
                  <a:lnTo>
                    <a:pt x="64858" y="7060"/>
                  </a:lnTo>
                  <a:lnTo>
                    <a:pt x="58170" y="6238"/>
                  </a:lnTo>
                  <a:lnTo>
                    <a:pt x="58170" y="6238"/>
                  </a:lnTo>
                  <a:cubicBezTo>
                    <a:pt x="59249" y="7937"/>
                    <a:pt x="58324" y="10802"/>
                    <a:pt x="55874" y="10802"/>
                  </a:cubicBezTo>
                  <a:cubicBezTo>
                    <a:pt x="55742" y="10802"/>
                    <a:pt x="55605" y="10794"/>
                    <a:pt x="55465" y="10777"/>
                  </a:cubicBezTo>
                  <a:cubicBezTo>
                    <a:pt x="52716" y="10439"/>
                    <a:pt x="52395" y="7185"/>
                    <a:pt x="53935" y="5721"/>
                  </a:cubicBezTo>
                  <a:lnTo>
                    <a:pt x="48068" y="5008"/>
                  </a:lnTo>
                  <a:lnTo>
                    <a:pt x="48068" y="5008"/>
                  </a:lnTo>
                  <a:cubicBezTo>
                    <a:pt x="48897" y="6661"/>
                    <a:pt x="47978" y="9180"/>
                    <a:pt x="45724" y="9180"/>
                  </a:cubicBezTo>
                  <a:cubicBezTo>
                    <a:pt x="45596" y="9180"/>
                    <a:pt x="45463" y="9172"/>
                    <a:pt x="45325" y="9155"/>
                  </a:cubicBezTo>
                  <a:cubicBezTo>
                    <a:pt x="42784" y="8845"/>
                    <a:pt x="42397" y="5955"/>
                    <a:pt x="43671" y="4464"/>
                  </a:cubicBezTo>
                  <a:lnTo>
                    <a:pt x="37369" y="3702"/>
                  </a:lnTo>
                  <a:lnTo>
                    <a:pt x="37369" y="3702"/>
                  </a:lnTo>
                  <a:cubicBezTo>
                    <a:pt x="37603" y="3974"/>
                    <a:pt x="37782" y="4284"/>
                    <a:pt x="37907" y="4621"/>
                  </a:cubicBezTo>
                  <a:cubicBezTo>
                    <a:pt x="38098" y="5062"/>
                    <a:pt x="38169" y="5547"/>
                    <a:pt x="38109" y="6026"/>
                  </a:cubicBezTo>
                  <a:lnTo>
                    <a:pt x="37929" y="6728"/>
                  </a:lnTo>
                  <a:cubicBezTo>
                    <a:pt x="37487" y="7799"/>
                    <a:pt x="36466" y="8409"/>
                    <a:pt x="35415" y="8409"/>
                  </a:cubicBezTo>
                  <a:cubicBezTo>
                    <a:pt x="34849" y="8409"/>
                    <a:pt x="34274" y="8232"/>
                    <a:pt x="33777" y="7854"/>
                  </a:cubicBezTo>
                  <a:cubicBezTo>
                    <a:pt x="33472" y="7647"/>
                    <a:pt x="33211" y="7392"/>
                    <a:pt x="32998" y="7092"/>
                  </a:cubicBezTo>
                  <a:cubicBezTo>
                    <a:pt x="32558" y="6494"/>
                    <a:pt x="32340" y="5802"/>
                    <a:pt x="32432" y="5051"/>
                  </a:cubicBezTo>
                  <a:cubicBezTo>
                    <a:pt x="32519" y="4333"/>
                    <a:pt x="32884" y="3674"/>
                    <a:pt x="33450" y="3223"/>
                  </a:cubicBezTo>
                  <a:lnTo>
                    <a:pt x="26761" y="2406"/>
                  </a:lnTo>
                  <a:lnTo>
                    <a:pt x="26761" y="2406"/>
                  </a:lnTo>
                  <a:cubicBezTo>
                    <a:pt x="27618" y="4006"/>
                    <a:pt x="26733" y="6506"/>
                    <a:pt x="24519" y="6506"/>
                  </a:cubicBezTo>
                  <a:cubicBezTo>
                    <a:pt x="24398" y="6506"/>
                    <a:pt x="24273" y="6498"/>
                    <a:pt x="24144" y="6483"/>
                  </a:cubicBezTo>
                  <a:cubicBezTo>
                    <a:pt x="21662" y="6178"/>
                    <a:pt x="21303" y="3315"/>
                    <a:pt x="22587" y="1895"/>
                  </a:cubicBezTo>
                  <a:lnTo>
                    <a:pt x="17493" y="1274"/>
                  </a:lnTo>
                  <a:lnTo>
                    <a:pt x="17493" y="1274"/>
                  </a:lnTo>
                  <a:cubicBezTo>
                    <a:pt x="17536" y="1405"/>
                    <a:pt x="17564" y="1541"/>
                    <a:pt x="17585" y="1677"/>
                  </a:cubicBezTo>
                  <a:cubicBezTo>
                    <a:pt x="17607" y="2194"/>
                    <a:pt x="17651" y="2787"/>
                    <a:pt x="17389" y="3266"/>
                  </a:cubicBezTo>
                  <a:cubicBezTo>
                    <a:pt x="17134" y="3729"/>
                    <a:pt x="16927" y="4164"/>
                    <a:pt x="16464" y="4469"/>
                  </a:cubicBezTo>
                  <a:cubicBezTo>
                    <a:pt x="16002" y="4779"/>
                    <a:pt x="15577" y="5030"/>
                    <a:pt x="15011" y="5089"/>
                  </a:cubicBezTo>
                  <a:cubicBezTo>
                    <a:pt x="14876" y="5109"/>
                    <a:pt x="14739" y="5118"/>
                    <a:pt x="14603" y="5118"/>
                  </a:cubicBezTo>
                  <a:cubicBezTo>
                    <a:pt x="14237" y="5118"/>
                    <a:pt x="13872" y="5049"/>
                    <a:pt x="13531" y="4910"/>
                  </a:cubicBezTo>
                  <a:cubicBezTo>
                    <a:pt x="11838" y="4213"/>
                    <a:pt x="11256" y="2112"/>
                    <a:pt x="12355" y="648"/>
                  </a:cubicBezTo>
                  <a:lnTo>
                    <a:pt x="7060" y="1"/>
                  </a:lnTo>
                  <a:close/>
                </a:path>
              </a:pathLst>
            </a:custGeom>
            <a:solidFill>
              <a:schemeClr val="dk1">
                <a:alpha val="2678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2"/>
            <p:cNvSpPr/>
            <p:nvPr/>
          </p:nvSpPr>
          <p:spPr>
            <a:xfrm>
              <a:off x="-202017" y="1639290"/>
              <a:ext cx="1621450" cy="1621725"/>
            </a:xfrm>
            <a:custGeom>
              <a:avLst/>
              <a:gdLst/>
              <a:ahLst/>
              <a:cxnLst/>
              <a:rect l="l" t="t" r="r" b="b"/>
              <a:pathLst>
                <a:path w="64858" h="64869" extrusionOk="0">
                  <a:moveTo>
                    <a:pt x="7064" y="0"/>
                  </a:moveTo>
                  <a:lnTo>
                    <a:pt x="0" y="57810"/>
                  </a:lnTo>
                  <a:lnTo>
                    <a:pt x="57799" y="64868"/>
                  </a:lnTo>
                  <a:lnTo>
                    <a:pt x="64857" y="7064"/>
                  </a:lnTo>
                  <a:lnTo>
                    <a:pt x="58169" y="6248"/>
                  </a:lnTo>
                  <a:lnTo>
                    <a:pt x="58169" y="6248"/>
                  </a:lnTo>
                  <a:cubicBezTo>
                    <a:pt x="59248" y="7947"/>
                    <a:pt x="58323" y="10812"/>
                    <a:pt x="55873" y="10812"/>
                  </a:cubicBezTo>
                  <a:cubicBezTo>
                    <a:pt x="55741" y="10812"/>
                    <a:pt x="55605" y="10804"/>
                    <a:pt x="55464" y="10787"/>
                  </a:cubicBezTo>
                  <a:cubicBezTo>
                    <a:pt x="52715" y="10449"/>
                    <a:pt x="52394" y="7195"/>
                    <a:pt x="53935" y="5731"/>
                  </a:cubicBezTo>
                  <a:lnTo>
                    <a:pt x="48068" y="5018"/>
                  </a:lnTo>
                  <a:lnTo>
                    <a:pt x="48068" y="5018"/>
                  </a:lnTo>
                  <a:cubicBezTo>
                    <a:pt x="48897" y="6671"/>
                    <a:pt x="47982" y="9190"/>
                    <a:pt x="45724" y="9190"/>
                  </a:cubicBezTo>
                  <a:cubicBezTo>
                    <a:pt x="45595" y="9190"/>
                    <a:pt x="45462" y="9182"/>
                    <a:pt x="45325" y="9165"/>
                  </a:cubicBezTo>
                  <a:cubicBezTo>
                    <a:pt x="42783" y="8849"/>
                    <a:pt x="42397" y="5965"/>
                    <a:pt x="43670" y="4474"/>
                  </a:cubicBezTo>
                  <a:lnTo>
                    <a:pt x="37368" y="3701"/>
                  </a:lnTo>
                  <a:lnTo>
                    <a:pt x="37368" y="3701"/>
                  </a:lnTo>
                  <a:cubicBezTo>
                    <a:pt x="37602" y="3973"/>
                    <a:pt x="37781" y="4289"/>
                    <a:pt x="37907" y="4621"/>
                  </a:cubicBezTo>
                  <a:cubicBezTo>
                    <a:pt x="38097" y="5061"/>
                    <a:pt x="38168" y="5551"/>
                    <a:pt x="38108" y="6025"/>
                  </a:cubicBezTo>
                  <a:cubicBezTo>
                    <a:pt x="38048" y="6264"/>
                    <a:pt x="37988" y="6498"/>
                    <a:pt x="37928" y="6732"/>
                  </a:cubicBezTo>
                  <a:cubicBezTo>
                    <a:pt x="37486" y="7801"/>
                    <a:pt x="36463" y="8410"/>
                    <a:pt x="35412" y="8410"/>
                  </a:cubicBezTo>
                  <a:cubicBezTo>
                    <a:pt x="34846" y="8410"/>
                    <a:pt x="34272" y="8234"/>
                    <a:pt x="33776" y="7859"/>
                  </a:cubicBezTo>
                  <a:cubicBezTo>
                    <a:pt x="33471" y="7652"/>
                    <a:pt x="33210" y="7396"/>
                    <a:pt x="32998" y="7097"/>
                  </a:cubicBezTo>
                  <a:cubicBezTo>
                    <a:pt x="32557" y="6498"/>
                    <a:pt x="32339" y="5802"/>
                    <a:pt x="32432" y="5056"/>
                  </a:cubicBezTo>
                  <a:cubicBezTo>
                    <a:pt x="32519" y="4332"/>
                    <a:pt x="32889" y="3679"/>
                    <a:pt x="33455" y="3222"/>
                  </a:cubicBezTo>
                  <a:lnTo>
                    <a:pt x="26766" y="2406"/>
                  </a:lnTo>
                  <a:lnTo>
                    <a:pt x="26766" y="2406"/>
                  </a:lnTo>
                  <a:cubicBezTo>
                    <a:pt x="27623" y="4005"/>
                    <a:pt x="26737" y="6505"/>
                    <a:pt x="24523" y="6505"/>
                  </a:cubicBezTo>
                  <a:cubicBezTo>
                    <a:pt x="24402" y="6505"/>
                    <a:pt x="24277" y="6497"/>
                    <a:pt x="24148" y="6482"/>
                  </a:cubicBezTo>
                  <a:cubicBezTo>
                    <a:pt x="21666" y="6177"/>
                    <a:pt x="21307" y="3320"/>
                    <a:pt x="22592" y="1899"/>
                  </a:cubicBezTo>
                  <a:lnTo>
                    <a:pt x="17497" y="1274"/>
                  </a:lnTo>
                  <a:lnTo>
                    <a:pt x="17497" y="1274"/>
                  </a:lnTo>
                  <a:cubicBezTo>
                    <a:pt x="17541" y="1410"/>
                    <a:pt x="17568" y="1540"/>
                    <a:pt x="17590" y="1676"/>
                  </a:cubicBezTo>
                  <a:cubicBezTo>
                    <a:pt x="17612" y="2193"/>
                    <a:pt x="17655" y="2787"/>
                    <a:pt x="17394" y="3265"/>
                  </a:cubicBezTo>
                  <a:cubicBezTo>
                    <a:pt x="17138" y="3728"/>
                    <a:pt x="16931" y="4163"/>
                    <a:pt x="16469" y="4474"/>
                  </a:cubicBezTo>
                  <a:cubicBezTo>
                    <a:pt x="16006" y="4778"/>
                    <a:pt x="15582" y="5029"/>
                    <a:pt x="15016" y="5089"/>
                  </a:cubicBezTo>
                  <a:cubicBezTo>
                    <a:pt x="14879" y="5110"/>
                    <a:pt x="14741" y="5120"/>
                    <a:pt x="14604" y="5120"/>
                  </a:cubicBezTo>
                  <a:cubicBezTo>
                    <a:pt x="14238" y="5120"/>
                    <a:pt x="13875" y="5047"/>
                    <a:pt x="13535" y="4909"/>
                  </a:cubicBezTo>
                  <a:cubicBezTo>
                    <a:pt x="11843" y="4218"/>
                    <a:pt x="11260" y="2112"/>
                    <a:pt x="12360" y="648"/>
                  </a:cubicBezTo>
                  <a:lnTo>
                    <a:pt x="7064" y="0"/>
                  </a:lnTo>
                  <a:close/>
                </a:path>
              </a:pathLst>
            </a:custGeom>
            <a:solidFill>
              <a:schemeClr val="accent1"/>
            </a:solidFill>
            <a:ln>
              <a:noFill/>
            </a:ln>
            <a:effectLst>
              <a:outerShdw blurRad="42863" dist="38100" dir="21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Concert One"/>
                  <a:ea typeface="Concert One"/>
                  <a:cs typeface="Concert One"/>
                  <a:sym typeface="Concert One"/>
                </a:rPr>
                <a:t>Er ist Quaid-e-Azam!</a:t>
              </a:r>
              <a:endParaRPr>
                <a:latin typeface="Concert One"/>
                <a:ea typeface="Concert One"/>
                <a:cs typeface="Concert One"/>
                <a:sym typeface="Concert One"/>
              </a:endParaRPr>
            </a:p>
          </p:txBody>
        </p:sp>
        <p:sp>
          <p:nvSpPr>
            <p:cNvPr id="239" name="Google Shape;239;p32"/>
            <p:cNvSpPr/>
            <p:nvPr/>
          </p:nvSpPr>
          <p:spPr>
            <a:xfrm>
              <a:off x="-577285" y="1453510"/>
              <a:ext cx="1101300" cy="649025"/>
            </a:xfrm>
            <a:custGeom>
              <a:avLst/>
              <a:gdLst/>
              <a:ahLst/>
              <a:cxnLst/>
              <a:rect l="l" t="t" r="r" b="b"/>
              <a:pathLst>
                <a:path w="44052" h="25961" extrusionOk="0">
                  <a:moveTo>
                    <a:pt x="40035" y="0"/>
                  </a:moveTo>
                  <a:lnTo>
                    <a:pt x="0" y="15402"/>
                  </a:lnTo>
                  <a:cubicBezTo>
                    <a:pt x="0" y="15402"/>
                    <a:pt x="1513" y="15761"/>
                    <a:pt x="1873" y="16638"/>
                  </a:cubicBezTo>
                  <a:cubicBezTo>
                    <a:pt x="2237" y="17514"/>
                    <a:pt x="1524" y="18526"/>
                    <a:pt x="1524" y="18526"/>
                  </a:cubicBezTo>
                  <a:cubicBezTo>
                    <a:pt x="1524" y="18526"/>
                    <a:pt x="2999" y="18885"/>
                    <a:pt x="3380" y="19816"/>
                  </a:cubicBezTo>
                  <a:cubicBezTo>
                    <a:pt x="3767" y="20752"/>
                    <a:pt x="2885" y="22439"/>
                    <a:pt x="2885" y="22439"/>
                  </a:cubicBezTo>
                  <a:cubicBezTo>
                    <a:pt x="2885" y="22439"/>
                    <a:pt x="4447" y="23011"/>
                    <a:pt x="4703" y="23631"/>
                  </a:cubicBezTo>
                  <a:cubicBezTo>
                    <a:pt x="4958" y="24252"/>
                    <a:pt x="4327" y="25960"/>
                    <a:pt x="4327" y="25960"/>
                  </a:cubicBezTo>
                  <a:lnTo>
                    <a:pt x="44051" y="10684"/>
                  </a:lnTo>
                  <a:cubicBezTo>
                    <a:pt x="41510" y="9791"/>
                    <a:pt x="42609" y="7168"/>
                    <a:pt x="42609" y="7168"/>
                  </a:cubicBezTo>
                  <a:cubicBezTo>
                    <a:pt x="42609" y="7168"/>
                    <a:pt x="41521" y="6466"/>
                    <a:pt x="41047" y="5753"/>
                  </a:cubicBezTo>
                  <a:cubicBezTo>
                    <a:pt x="40574" y="5040"/>
                    <a:pt x="41434" y="3418"/>
                    <a:pt x="41434" y="3418"/>
                  </a:cubicBezTo>
                  <a:cubicBezTo>
                    <a:pt x="41434" y="3418"/>
                    <a:pt x="39806" y="2993"/>
                    <a:pt x="39491" y="2221"/>
                  </a:cubicBezTo>
                  <a:cubicBezTo>
                    <a:pt x="39175" y="1442"/>
                    <a:pt x="40035" y="0"/>
                    <a:pt x="40035" y="0"/>
                  </a:cubicBezTo>
                  <a:close/>
                </a:path>
              </a:pathLst>
            </a:custGeom>
            <a:solidFill>
              <a:schemeClr val="dk1">
                <a:alpha val="2678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 name="Google Shape;240;p32"/>
          <p:cNvSpPr/>
          <p:nvPr/>
        </p:nvSpPr>
        <p:spPr>
          <a:xfrm rot="-391042">
            <a:off x="1064689" y="2603650"/>
            <a:ext cx="1101258" cy="649000"/>
          </a:xfrm>
          <a:custGeom>
            <a:avLst/>
            <a:gdLst/>
            <a:ahLst/>
            <a:cxnLst/>
            <a:rect l="l" t="t" r="r" b="b"/>
            <a:pathLst>
              <a:path w="44052" h="25961" extrusionOk="0">
                <a:moveTo>
                  <a:pt x="0" y="15402"/>
                </a:moveTo>
                <a:lnTo>
                  <a:pt x="40035" y="0"/>
                </a:lnTo>
                <a:cubicBezTo>
                  <a:pt x="40035" y="0"/>
                  <a:pt x="39175" y="1442"/>
                  <a:pt x="39491" y="2221"/>
                </a:cubicBezTo>
                <a:cubicBezTo>
                  <a:pt x="39806" y="2993"/>
                  <a:pt x="41434" y="3418"/>
                  <a:pt x="41434" y="3418"/>
                </a:cubicBezTo>
                <a:cubicBezTo>
                  <a:pt x="41434" y="3418"/>
                  <a:pt x="40574" y="5040"/>
                  <a:pt x="41047" y="5753"/>
                </a:cubicBezTo>
                <a:cubicBezTo>
                  <a:pt x="41521" y="6466"/>
                  <a:pt x="42609" y="7168"/>
                  <a:pt x="42609" y="7168"/>
                </a:cubicBezTo>
                <a:cubicBezTo>
                  <a:pt x="42609" y="7168"/>
                  <a:pt x="41510" y="9791"/>
                  <a:pt x="44051" y="10684"/>
                </a:cubicBezTo>
                <a:lnTo>
                  <a:pt x="4327" y="25960"/>
                </a:lnTo>
                <a:cubicBezTo>
                  <a:pt x="4327" y="25960"/>
                  <a:pt x="4958" y="24252"/>
                  <a:pt x="4703" y="23631"/>
                </a:cubicBezTo>
                <a:cubicBezTo>
                  <a:pt x="4447" y="23011"/>
                  <a:pt x="2885" y="22439"/>
                  <a:pt x="2885" y="22439"/>
                </a:cubicBezTo>
                <a:cubicBezTo>
                  <a:pt x="2885" y="22439"/>
                  <a:pt x="3767" y="20752"/>
                  <a:pt x="3380" y="19816"/>
                </a:cubicBezTo>
                <a:cubicBezTo>
                  <a:pt x="2999" y="18885"/>
                  <a:pt x="1524" y="18526"/>
                  <a:pt x="1524" y="18526"/>
                </a:cubicBezTo>
                <a:cubicBezTo>
                  <a:pt x="1524" y="18526"/>
                  <a:pt x="2237" y="17514"/>
                  <a:pt x="1873" y="16638"/>
                </a:cubicBezTo>
                <a:cubicBezTo>
                  <a:pt x="1513" y="15761"/>
                  <a:pt x="0" y="15402"/>
                  <a:pt x="0" y="15402"/>
                </a:cubicBezTo>
                <a:close/>
              </a:path>
            </a:pathLst>
          </a:custGeom>
          <a:solidFill>
            <a:schemeClr val="dk1">
              <a:alpha val="2678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4="http://schemas.microsoft.com/office/powerpoint/2010/main" Requires="p14">
      <p:transition spd="slow" p14:dur="5000" advClick="0" advTm="5000">
        <p:fade/>
      </p:transition>
    </mc:Choice>
    <mc:Fallback>
      <p:transition spd="slow" advClick="0" advTm="5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3"/>
          <p:cNvSpPr txBox="1">
            <a:spLocks noGrp="1"/>
          </p:cNvSpPr>
          <p:nvPr>
            <p:ph type="title" idx="6"/>
          </p:nvPr>
        </p:nvSpPr>
        <p:spPr>
          <a:xfrm>
            <a:off x="942050" y="726550"/>
            <a:ext cx="2403900" cy="1287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t>Burns Road:</a:t>
            </a:r>
            <a:endParaRPr u="sng"/>
          </a:p>
        </p:txBody>
      </p:sp>
      <p:sp>
        <p:nvSpPr>
          <p:cNvPr id="246" name="Google Shape;246;p33"/>
          <p:cNvSpPr txBox="1"/>
          <p:nvPr/>
        </p:nvSpPr>
        <p:spPr>
          <a:xfrm>
            <a:off x="539156" y="1570250"/>
            <a:ext cx="34464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solidFill>
                  <a:schemeClr val="accent2"/>
                </a:solidFill>
                <a:latin typeface="Concert One"/>
                <a:ea typeface="Concert One"/>
                <a:cs typeface="Concert One"/>
                <a:sym typeface="Concert One"/>
              </a:rPr>
              <a:t>Burns Road ist eine alte Straße in </a:t>
            </a:r>
            <a:r>
              <a:rPr lang="en" sz="1800" dirty="0" smtClean="0">
                <a:solidFill>
                  <a:schemeClr val="accent2"/>
                </a:solidFill>
                <a:latin typeface="Concert One"/>
                <a:ea typeface="Concert One"/>
                <a:cs typeface="Concert One"/>
                <a:sym typeface="Concert One"/>
              </a:rPr>
              <a:t>Karachi</a:t>
            </a:r>
            <a:r>
              <a:rPr lang="en" sz="1800" dirty="0">
                <a:solidFill>
                  <a:schemeClr val="accent2"/>
                </a:solidFill>
                <a:latin typeface="Concert One"/>
                <a:ea typeface="Concert One"/>
                <a:cs typeface="Concert One"/>
                <a:sym typeface="Concert One"/>
              </a:rPr>
              <a:t>, wo es viele Restaurants und viel kulturelles Essen </a:t>
            </a:r>
            <a:r>
              <a:rPr lang="en" sz="1800" dirty="0" smtClean="0">
                <a:solidFill>
                  <a:schemeClr val="accent2"/>
                </a:solidFill>
                <a:latin typeface="Concert One"/>
                <a:ea typeface="Concert One"/>
                <a:cs typeface="Concert One"/>
                <a:sym typeface="Concert One"/>
              </a:rPr>
              <a:t>gibt.</a:t>
            </a:r>
            <a:endParaRPr sz="1800" dirty="0">
              <a:solidFill>
                <a:schemeClr val="accent2"/>
              </a:solidFill>
              <a:latin typeface="Concert One"/>
              <a:ea typeface="Concert One"/>
              <a:cs typeface="Concert One"/>
              <a:sym typeface="Concert One"/>
            </a:endParaRPr>
          </a:p>
        </p:txBody>
      </p:sp>
      <p:pic>
        <p:nvPicPr>
          <p:cNvPr id="247" name="Google Shape;247;p33"/>
          <p:cNvPicPr preferRelativeResize="0"/>
          <p:nvPr/>
        </p:nvPicPr>
        <p:blipFill>
          <a:blip r:embed="rId3">
            <a:alphaModFix/>
          </a:blip>
          <a:stretch>
            <a:fillRect/>
          </a:stretch>
        </p:blipFill>
        <p:spPr>
          <a:xfrm rot="20447151">
            <a:off x="5209373" y="726991"/>
            <a:ext cx="2510304" cy="1672701"/>
          </a:xfrm>
          <a:prstGeom prst="rect">
            <a:avLst/>
          </a:prstGeom>
          <a:noFill/>
          <a:ln>
            <a:noFill/>
          </a:ln>
        </p:spPr>
      </p:pic>
      <p:pic>
        <p:nvPicPr>
          <p:cNvPr id="248" name="Google Shape;248;p33"/>
          <p:cNvPicPr preferRelativeResize="0"/>
          <p:nvPr/>
        </p:nvPicPr>
        <p:blipFill>
          <a:blip r:embed="rId4">
            <a:alphaModFix/>
          </a:blip>
          <a:stretch>
            <a:fillRect/>
          </a:stretch>
        </p:blipFill>
        <p:spPr>
          <a:xfrm rot="21432737">
            <a:off x="5185287" y="2834716"/>
            <a:ext cx="2857500" cy="16002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5000" advClick="0" advTm="5000">
        <p:fade/>
      </p:transition>
    </mc:Choice>
    <mc:Fallback>
      <p:transition spd="slow" advClick="0" advTm="5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4"/>
          <p:cNvSpPr txBox="1">
            <a:spLocks noGrp="1"/>
          </p:cNvSpPr>
          <p:nvPr>
            <p:ph type="title" idx="8"/>
          </p:nvPr>
        </p:nvSpPr>
        <p:spPr>
          <a:xfrm flipH="1">
            <a:off x="1378675" y="514625"/>
            <a:ext cx="2018100" cy="80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u="sng"/>
              <a:t>Sea View:</a:t>
            </a:r>
            <a:endParaRPr u="sng"/>
          </a:p>
        </p:txBody>
      </p:sp>
      <p:sp>
        <p:nvSpPr>
          <p:cNvPr id="256" name="Google Shape;256;p34"/>
          <p:cNvSpPr txBox="1">
            <a:spLocks noGrp="1"/>
          </p:cNvSpPr>
          <p:nvPr>
            <p:ph type="subTitle" idx="1"/>
          </p:nvPr>
        </p:nvSpPr>
        <p:spPr>
          <a:xfrm>
            <a:off x="691975" y="1406400"/>
            <a:ext cx="3391500" cy="2627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800" dirty="0">
                <a:solidFill>
                  <a:schemeClr val="accent2"/>
                </a:solidFill>
                <a:latin typeface="Concert One"/>
                <a:ea typeface="Concert One"/>
                <a:cs typeface="Concert One"/>
                <a:sym typeface="Concert One"/>
              </a:rPr>
              <a:t>Sea View ist ein beliebter Ort in Karachi. Viele Leute gehen hier am Wochenende, um das Meer zu sehen und sich am Strand zu vergnügen. Picknicken und Reiten Kamele und Pferde ist sehr häufig bei Sea View</a:t>
            </a:r>
            <a:r>
              <a:rPr lang="en" sz="1800" dirty="0" smtClean="0">
                <a:solidFill>
                  <a:schemeClr val="accent2"/>
                </a:solidFill>
                <a:latin typeface="Concert One"/>
                <a:ea typeface="Concert One"/>
                <a:cs typeface="Concert One"/>
                <a:sym typeface="Concert One"/>
              </a:rPr>
              <a:t>.</a:t>
            </a:r>
            <a:endParaRPr sz="1800" dirty="0">
              <a:solidFill>
                <a:schemeClr val="accent2"/>
              </a:solidFill>
              <a:latin typeface="Concert One"/>
              <a:ea typeface="Concert One"/>
              <a:cs typeface="Concert One"/>
              <a:sym typeface="Concert One"/>
            </a:endParaRPr>
          </a:p>
        </p:txBody>
      </p:sp>
      <p:pic>
        <p:nvPicPr>
          <p:cNvPr id="257" name="Google Shape;257;p34"/>
          <p:cNvPicPr preferRelativeResize="0"/>
          <p:nvPr/>
        </p:nvPicPr>
        <p:blipFill>
          <a:blip r:embed="rId3">
            <a:alphaModFix/>
          </a:blip>
          <a:stretch>
            <a:fillRect/>
          </a:stretch>
        </p:blipFill>
        <p:spPr>
          <a:xfrm>
            <a:off x="4906964" y="910229"/>
            <a:ext cx="2379392" cy="1782250"/>
          </a:xfrm>
          <a:prstGeom prst="rect">
            <a:avLst/>
          </a:prstGeom>
          <a:noFill/>
          <a:ln>
            <a:noFill/>
          </a:ln>
          <a:effectLst>
            <a:outerShdw blurRad="57150" dist="19050" dir="5400000" algn="bl" rotWithShape="0">
              <a:srgbClr val="000000">
                <a:alpha val="50000"/>
              </a:srgbClr>
            </a:outerShdw>
          </a:effectLst>
        </p:spPr>
      </p:pic>
      <p:pic>
        <p:nvPicPr>
          <p:cNvPr id="258" name="Google Shape;258;p34"/>
          <p:cNvPicPr preferRelativeResize="0"/>
          <p:nvPr/>
        </p:nvPicPr>
        <p:blipFill>
          <a:blip r:embed="rId4">
            <a:alphaModFix/>
          </a:blip>
          <a:stretch>
            <a:fillRect/>
          </a:stretch>
        </p:blipFill>
        <p:spPr>
          <a:xfrm>
            <a:off x="5920650" y="2912818"/>
            <a:ext cx="2559075" cy="1594925"/>
          </a:xfrm>
          <a:prstGeom prst="rect">
            <a:avLst/>
          </a:prstGeom>
          <a:noFill/>
          <a:ln>
            <a:noFill/>
          </a:ln>
          <a:effectLst>
            <a:outerShdw blurRad="57150" dist="19050" dir="5400000" algn="bl" rotWithShape="0">
              <a:srgbClr val="000000">
                <a:alpha val="50000"/>
              </a:srgbClr>
            </a:outerShdw>
          </a:effectLst>
        </p:spPr>
      </p:pic>
      <p:pic>
        <p:nvPicPr>
          <p:cNvPr id="259" name="Google Shape;259;p34"/>
          <p:cNvPicPr preferRelativeResize="0"/>
          <p:nvPr/>
        </p:nvPicPr>
        <p:blipFill>
          <a:blip r:embed="rId5">
            <a:alphaModFix/>
          </a:blip>
          <a:stretch>
            <a:fillRect/>
          </a:stretch>
        </p:blipFill>
        <p:spPr>
          <a:xfrm rot="-695467">
            <a:off x="7428349" y="264518"/>
            <a:ext cx="1323877" cy="1547814"/>
          </a:xfrm>
          <a:prstGeom prst="rect">
            <a:avLst/>
          </a:prstGeom>
          <a:noFill/>
          <a:ln>
            <a:noFill/>
          </a:ln>
          <a:effectLst>
            <a:outerShdw blurRad="57150" dist="19050" dir="5400000" algn="bl" rotWithShape="0">
              <a:srgbClr val="000000">
                <a:alpha val="50000"/>
              </a:srgbClr>
            </a:outerShdw>
          </a:effectLst>
        </p:spPr>
      </p:pic>
      <p:sp>
        <p:nvSpPr>
          <p:cNvPr id="260" name="Google Shape;260;p34"/>
          <p:cNvSpPr txBox="1">
            <a:spLocks noGrp="1"/>
          </p:cNvSpPr>
          <p:nvPr>
            <p:ph type="title" idx="4"/>
          </p:nvPr>
        </p:nvSpPr>
        <p:spPr>
          <a:xfrm rot="-695454">
            <a:off x="7649152" y="969396"/>
            <a:ext cx="1019797" cy="614007"/>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600"/>
              <a:t>Das ist Sea View!</a:t>
            </a:r>
            <a:endParaRPr sz="1600"/>
          </a:p>
        </p:txBody>
      </p:sp>
    </p:spTree>
  </p:cSld>
  <p:clrMapOvr>
    <a:masterClrMapping/>
  </p:clrMapOvr>
  <mc:AlternateContent xmlns:mc="http://schemas.openxmlformats.org/markup-compatibility/2006">
    <mc:Choice xmlns:p14="http://schemas.microsoft.com/office/powerpoint/2010/main" Requires="p14">
      <p:transition spd="slow" p14:dur="7000" advClick="0" advTm="7000">
        <p:fade/>
      </p:transition>
    </mc:Choice>
    <mc:Fallback>
      <p:transition spd="slow" advClick="0" advTm="7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5"/>
          <p:cNvSpPr txBox="1">
            <a:spLocks noGrp="1"/>
          </p:cNvSpPr>
          <p:nvPr>
            <p:ph type="title" idx="2"/>
          </p:nvPr>
        </p:nvSpPr>
        <p:spPr>
          <a:xfrm>
            <a:off x="3778200" y="1129738"/>
            <a:ext cx="1587600" cy="100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pic>
        <p:nvPicPr>
          <p:cNvPr id="266" name="Google Shape;266;p35"/>
          <p:cNvPicPr preferRelativeResize="0"/>
          <p:nvPr/>
        </p:nvPicPr>
        <p:blipFill>
          <a:blip r:embed="rId3">
            <a:alphaModFix amt="86000"/>
          </a:blip>
          <a:stretch>
            <a:fillRect/>
          </a:stretch>
        </p:blipFill>
        <p:spPr>
          <a:xfrm rot="1344123">
            <a:off x="3865196" y="1051241"/>
            <a:ext cx="1494009" cy="1158993"/>
          </a:xfrm>
          <a:prstGeom prst="rect">
            <a:avLst/>
          </a:prstGeom>
          <a:noFill/>
          <a:ln>
            <a:noFill/>
          </a:ln>
        </p:spPr>
      </p:pic>
      <p:sp>
        <p:nvSpPr>
          <p:cNvPr id="269" name="Google Shape;269;p35"/>
          <p:cNvSpPr txBox="1"/>
          <p:nvPr/>
        </p:nvSpPr>
        <p:spPr>
          <a:xfrm>
            <a:off x="2124150" y="2236225"/>
            <a:ext cx="4895700" cy="203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0" b="1">
                <a:solidFill>
                  <a:schemeClr val="accent2"/>
                </a:solidFill>
                <a:latin typeface="Concert One"/>
                <a:ea typeface="Concert One"/>
                <a:cs typeface="Concert One"/>
                <a:sym typeface="Concert One"/>
              </a:rPr>
              <a:t>BERÜHMTE LEBENSMITTEL IN KARACHI</a:t>
            </a:r>
            <a:endParaRPr>
              <a:latin typeface="Roboto Mono Medium"/>
              <a:ea typeface="Roboto Mono Medium"/>
              <a:cs typeface="Roboto Mono Medium"/>
              <a:sym typeface="Roboto Mono Medium"/>
            </a:endParaRPr>
          </a:p>
        </p:txBody>
      </p:sp>
    </p:spTree>
  </p:cSld>
  <p:clrMapOvr>
    <a:masterClrMapping/>
  </p:clrMapOvr>
  <mc:AlternateContent xmlns:mc="http://schemas.openxmlformats.org/markup-compatibility/2006">
    <mc:Choice xmlns:p14="http://schemas.microsoft.com/office/powerpoint/2010/main" Requires="p14">
      <p:transition spd="slow" p14:dur="3000" advClick="0" advTm="3000">
        <p:fade/>
      </p:transition>
    </mc:Choice>
    <mc:Fallback>
      <p:transition spd="slow" advClick="0" advTm="3000">
        <p:fade/>
      </p:transition>
    </mc:Fallback>
  </mc:AlternateContent>
  <p:timing>
    <p:tnLst>
      <p:par>
        <p:cTn id="1" dur="indefinite" restart="never" nodeType="tmRoot"/>
      </p:par>
    </p:tnLst>
  </p:timing>
</p:sld>
</file>

<file path=ppt/theme/theme1.xml><?xml version="1.0" encoding="utf-8"?>
<a:theme xmlns:a="http://schemas.openxmlformats.org/drawingml/2006/main" name="Notebook Lesson by Slidesgo">
  <a:themeElements>
    <a:clrScheme name="Simple Light">
      <a:dk1>
        <a:srgbClr val="595959"/>
      </a:dk1>
      <a:lt1>
        <a:srgbClr val="F1C232"/>
      </a:lt1>
      <a:dk2>
        <a:srgbClr val="595959"/>
      </a:dk2>
      <a:lt2>
        <a:srgbClr val="A8D68C"/>
      </a:lt2>
      <a:accent1>
        <a:srgbClr val="F1C232"/>
      </a:accent1>
      <a:accent2>
        <a:srgbClr val="B44141"/>
      </a:accent2>
      <a:accent3>
        <a:srgbClr val="F1C232"/>
      </a:accent3>
      <a:accent4>
        <a:srgbClr val="DF7070"/>
      </a:accent4>
      <a:accent5>
        <a:srgbClr val="7A9E64"/>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345</TotalTime>
  <Words>367</Words>
  <Application>Microsoft Office PowerPoint</Application>
  <PresentationFormat>On-screen Show (16:9)</PresentationFormat>
  <Paragraphs>58</Paragraphs>
  <Slides>15</Slides>
  <Notes>15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Roboto Mono</vt:lpstr>
      <vt:lpstr>Concert One</vt:lpstr>
      <vt:lpstr>Anonymous Pro</vt:lpstr>
      <vt:lpstr>Roboto Mono Medium</vt:lpstr>
      <vt:lpstr>Coming Soon</vt:lpstr>
      <vt:lpstr>Notebook Lesson by Slidesgo</vt:lpstr>
      <vt:lpstr>PowerPoint Presentation</vt:lpstr>
      <vt:lpstr>PowerPoint Presentation</vt:lpstr>
      <vt:lpstr>01</vt:lpstr>
      <vt:lpstr>PowerPoint Presentation</vt:lpstr>
      <vt:lpstr>Mazar-e-Quaid:</vt:lpstr>
      <vt:lpstr>Group 3</vt:lpstr>
      <vt:lpstr>Burns Road:</vt:lpstr>
      <vt:lpstr>Sea View:</vt:lpstr>
      <vt:lpstr>02</vt:lpstr>
      <vt:lpstr>PowerPoint Presentation</vt:lpstr>
      <vt:lpstr> BIRYANI: </vt:lpstr>
      <vt:lpstr>Group 3</vt:lpstr>
      <vt:lpstr>PowerPoint Presentation</vt:lpstr>
      <vt:lpstr>Jalebi</vt:lpstr>
      <vt:lpstr>Danke schön!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sadia ayub</dc:creator>
  <cp:lastModifiedBy>damra511</cp:lastModifiedBy>
  <cp:revision>35</cp:revision>
  <dcterms:modified xsi:type="dcterms:W3CDTF">2021-11-19T14:27:35Z</dcterms:modified>
</cp:coreProperties>
</file>