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4105"/>
    <a:srgbClr val="A0C814"/>
    <a:srgbClr val="003969"/>
    <a:srgbClr val="5AC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3"/>
    <p:restoredTop sz="94694"/>
  </p:normalViewPr>
  <p:slideViewPr>
    <p:cSldViewPr snapToGrid="0">
      <p:cViewPr varScale="1">
        <p:scale>
          <a:sx n="121" d="100"/>
          <a:sy n="121" d="100"/>
        </p:scale>
        <p:origin x="1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C6CE-D7FA-584D-82E9-14236AC6540E}" type="datetimeFigureOut">
              <a:rPr lang="de-DE" smtClean="0"/>
              <a:t>13.11.24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C650-A634-2845-A918-2C25636B6CD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8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13.11.24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38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13.11.24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40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13.11.24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87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13.11.24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23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13.11.24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65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13.11.24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77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13.11.24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01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13.11.24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99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13.11.24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86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13.11.24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02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13.11.24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20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and white rectangular frame with cartoon characters&#10;&#10;Description automatically generated">
            <a:extLst>
              <a:ext uri="{FF2B5EF4-FFF2-40B4-BE49-F238E27FC236}">
                <a16:creationId xmlns:a16="http://schemas.microsoft.com/office/drawing/2014/main" id="{23F8FADD-8C81-4174-F44F-72B014E6634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media" Target="../media/media7.MOV"/><Relationship Id="rId18" Type="http://schemas.openxmlformats.org/officeDocument/2006/relationships/video" Target="../media/media9.MOV"/><Relationship Id="rId26" Type="http://schemas.openxmlformats.org/officeDocument/2006/relationships/image" Target="../media/image4.png"/><Relationship Id="rId3" Type="http://schemas.microsoft.com/office/2007/relationships/media" Target="../media/media2.MOV"/><Relationship Id="rId21" Type="http://schemas.microsoft.com/office/2007/relationships/media" Target="../media/media11.MOV"/><Relationship Id="rId34" Type="http://schemas.openxmlformats.org/officeDocument/2006/relationships/image" Target="../media/image12.png"/><Relationship Id="rId7" Type="http://schemas.microsoft.com/office/2007/relationships/media" Target="../media/media4.MOV"/><Relationship Id="rId12" Type="http://schemas.openxmlformats.org/officeDocument/2006/relationships/video" Target="../media/media6.MOV"/><Relationship Id="rId17" Type="http://schemas.microsoft.com/office/2007/relationships/media" Target="../media/media9.MOV"/><Relationship Id="rId25" Type="http://schemas.openxmlformats.org/officeDocument/2006/relationships/image" Target="../media/image3.png"/><Relationship Id="rId33" Type="http://schemas.openxmlformats.org/officeDocument/2006/relationships/image" Target="../media/image11.png"/><Relationship Id="rId2" Type="http://schemas.openxmlformats.org/officeDocument/2006/relationships/video" Target="../media/media1.MOV"/><Relationship Id="rId16" Type="http://schemas.openxmlformats.org/officeDocument/2006/relationships/video" Target="../media/media8.MOV"/><Relationship Id="rId20" Type="http://schemas.openxmlformats.org/officeDocument/2006/relationships/video" Target="../media/media10.MOV"/><Relationship Id="rId29" Type="http://schemas.openxmlformats.org/officeDocument/2006/relationships/image" Target="../media/image7.png"/><Relationship Id="rId1" Type="http://schemas.microsoft.com/office/2007/relationships/media" Target="../media/media1.MOV"/><Relationship Id="rId6" Type="http://schemas.openxmlformats.org/officeDocument/2006/relationships/video" Target="../media/media3.MOV"/><Relationship Id="rId11" Type="http://schemas.microsoft.com/office/2007/relationships/media" Target="../media/media6.MOV"/><Relationship Id="rId24" Type="http://schemas.openxmlformats.org/officeDocument/2006/relationships/image" Target="../media/image2.png"/><Relationship Id="rId32" Type="http://schemas.openxmlformats.org/officeDocument/2006/relationships/image" Target="../media/image10.png"/><Relationship Id="rId5" Type="http://schemas.microsoft.com/office/2007/relationships/media" Target="../media/media3.MOV"/><Relationship Id="rId15" Type="http://schemas.microsoft.com/office/2007/relationships/media" Target="../media/media8.MOV"/><Relationship Id="rId23" Type="http://schemas.openxmlformats.org/officeDocument/2006/relationships/slideLayout" Target="../slideLayouts/slideLayout1.xml"/><Relationship Id="rId28" Type="http://schemas.openxmlformats.org/officeDocument/2006/relationships/image" Target="../media/image6.png"/><Relationship Id="rId10" Type="http://schemas.openxmlformats.org/officeDocument/2006/relationships/video" Target="../media/media5.MOV"/><Relationship Id="rId19" Type="http://schemas.microsoft.com/office/2007/relationships/media" Target="../media/media10.MOV"/><Relationship Id="rId31" Type="http://schemas.openxmlformats.org/officeDocument/2006/relationships/image" Target="../media/image9.png"/><Relationship Id="rId4" Type="http://schemas.openxmlformats.org/officeDocument/2006/relationships/video" Target="../media/media2.MOV"/><Relationship Id="rId9" Type="http://schemas.microsoft.com/office/2007/relationships/media" Target="../media/media5.MOV"/><Relationship Id="rId14" Type="http://schemas.openxmlformats.org/officeDocument/2006/relationships/video" Target="../media/media7.MOV"/><Relationship Id="rId22" Type="http://schemas.openxmlformats.org/officeDocument/2006/relationships/video" Target="../media/media11.MOV"/><Relationship Id="rId27" Type="http://schemas.openxmlformats.org/officeDocument/2006/relationships/image" Target="../media/image5.png"/><Relationship Id="rId30" Type="http://schemas.openxmlformats.org/officeDocument/2006/relationships/image" Target="../media/image8.png"/><Relationship Id="rId8" Type="http://schemas.openxmlformats.org/officeDocument/2006/relationships/video" Target="../media/media4.MOV"/></Relationships>
</file>

<file path=ppt/slides/_rels/slide2.xml.rels><?xml version="1.0" encoding="UTF-8" standalone="yes"?>
<Relationships xmlns="http://schemas.openxmlformats.org/package/2006/relationships"><Relationship Id="rId13" Type="http://schemas.microsoft.com/office/2007/relationships/media" Target="../media/media18.MOV"/><Relationship Id="rId18" Type="http://schemas.openxmlformats.org/officeDocument/2006/relationships/video" Target="../media/media20.MOV"/><Relationship Id="rId26" Type="http://schemas.openxmlformats.org/officeDocument/2006/relationships/video" Target="../media/media24.MOV"/><Relationship Id="rId39" Type="http://schemas.openxmlformats.org/officeDocument/2006/relationships/image" Target="../media/image22.png"/><Relationship Id="rId21" Type="http://schemas.microsoft.com/office/2007/relationships/media" Target="../media/media22.MOV"/><Relationship Id="rId34" Type="http://schemas.openxmlformats.org/officeDocument/2006/relationships/image" Target="../media/image17.png"/><Relationship Id="rId42" Type="http://schemas.openxmlformats.org/officeDocument/2006/relationships/image" Target="../media/image25.png"/><Relationship Id="rId7" Type="http://schemas.microsoft.com/office/2007/relationships/media" Target="../media/media15.MOV"/><Relationship Id="rId2" Type="http://schemas.openxmlformats.org/officeDocument/2006/relationships/video" Target="../media/media12.MOV"/><Relationship Id="rId16" Type="http://schemas.openxmlformats.org/officeDocument/2006/relationships/video" Target="../media/media19.MOV"/><Relationship Id="rId20" Type="http://schemas.openxmlformats.org/officeDocument/2006/relationships/video" Target="../media/media21.MOV"/><Relationship Id="rId29" Type="http://schemas.openxmlformats.org/officeDocument/2006/relationships/slideLayout" Target="../slideLayouts/slideLayout1.xml"/><Relationship Id="rId41" Type="http://schemas.openxmlformats.org/officeDocument/2006/relationships/image" Target="../media/image24.png"/><Relationship Id="rId1" Type="http://schemas.microsoft.com/office/2007/relationships/media" Target="../media/media12.MOV"/><Relationship Id="rId6" Type="http://schemas.openxmlformats.org/officeDocument/2006/relationships/video" Target="../media/media14.MOV"/><Relationship Id="rId11" Type="http://schemas.microsoft.com/office/2007/relationships/media" Target="../media/media17.MOV"/><Relationship Id="rId24" Type="http://schemas.openxmlformats.org/officeDocument/2006/relationships/video" Target="../media/media23.MOV"/><Relationship Id="rId32" Type="http://schemas.openxmlformats.org/officeDocument/2006/relationships/image" Target="../media/image15.png"/><Relationship Id="rId37" Type="http://schemas.openxmlformats.org/officeDocument/2006/relationships/image" Target="../media/image20.png"/><Relationship Id="rId40" Type="http://schemas.openxmlformats.org/officeDocument/2006/relationships/image" Target="../media/image23.png"/><Relationship Id="rId5" Type="http://schemas.microsoft.com/office/2007/relationships/media" Target="../media/media14.MOV"/><Relationship Id="rId15" Type="http://schemas.microsoft.com/office/2007/relationships/media" Target="../media/media19.MOV"/><Relationship Id="rId23" Type="http://schemas.microsoft.com/office/2007/relationships/media" Target="../media/media23.MOV"/><Relationship Id="rId28" Type="http://schemas.openxmlformats.org/officeDocument/2006/relationships/video" Target="../media/media25.MOV"/><Relationship Id="rId36" Type="http://schemas.openxmlformats.org/officeDocument/2006/relationships/image" Target="../media/image19.png"/><Relationship Id="rId10" Type="http://schemas.openxmlformats.org/officeDocument/2006/relationships/video" Target="../media/media16.MOV"/><Relationship Id="rId19" Type="http://schemas.microsoft.com/office/2007/relationships/media" Target="../media/media21.MOV"/><Relationship Id="rId31" Type="http://schemas.openxmlformats.org/officeDocument/2006/relationships/image" Target="../media/image14.png"/><Relationship Id="rId4" Type="http://schemas.openxmlformats.org/officeDocument/2006/relationships/video" Target="../media/media13.MOV"/><Relationship Id="rId9" Type="http://schemas.microsoft.com/office/2007/relationships/media" Target="../media/media16.MOV"/><Relationship Id="rId14" Type="http://schemas.openxmlformats.org/officeDocument/2006/relationships/video" Target="../media/media18.MOV"/><Relationship Id="rId22" Type="http://schemas.openxmlformats.org/officeDocument/2006/relationships/video" Target="../media/media22.MOV"/><Relationship Id="rId27" Type="http://schemas.microsoft.com/office/2007/relationships/media" Target="../media/media25.MOV"/><Relationship Id="rId30" Type="http://schemas.openxmlformats.org/officeDocument/2006/relationships/image" Target="../media/image13.png"/><Relationship Id="rId35" Type="http://schemas.openxmlformats.org/officeDocument/2006/relationships/image" Target="../media/image18.png"/><Relationship Id="rId43" Type="http://schemas.openxmlformats.org/officeDocument/2006/relationships/image" Target="../media/image26.png"/><Relationship Id="rId8" Type="http://schemas.openxmlformats.org/officeDocument/2006/relationships/video" Target="../media/media15.MOV"/><Relationship Id="rId3" Type="http://schemas.microsoft.com/office/2007/relationships/media" Target="../media/media13.MOV"/><Relationship Id="rId12" Type="http://schemas.openxmlformats.org/officeDocument/2006/relationships/video" Target="../media/media17.MOV"/><Relationship Id="rId17" Type="http://schemas.microsoft.com/office/2007/relationships/media" Target="../media/media20.MOV"/><Relationship Id="rId25" Type="http://schemas.microsoft.com/office/2007/relationships/media" Target="../media/media24.MOV"/><Relationship Id="rId33" Type="http://schemas.openxmlformats.org/officeDocument/2006/relationships/image" Target="../media/image16.png"/><Relationship Id="rId38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media" Target="../media/media32.MOV"/><Relationship Id="rId18" Type="http://schemas.openxmlformats.org/officeDocument/2006/relationships/video" Target="../media/media34.MOV"/><Relationship Id="rId26" Type="http://schemas.openxmlformats.org/officeDocument/2006/relationships/video" Target="../media/media38.MOV"/><Relationship Id="rId39" Type="http://schemas.openxmlformats.org/officeDocument/2006/relationships/image" Target="../media/image36.png"/><Relationship Id="rId21" Type="http://schemas.microsoft.com/office/2007/relationships/media" Target="../media/media36.MOV"/><Relationship Id="rId34" Type="http://schemas.openxmlformats.org/officeDocument/2006/relationships/image" Target="../media/image31.png"/><Relationship Id="rId42" Type="http://schemas.openxmlformats.org/officeDocument/2006/relationships/image" Target="../media/image39.png"/><Relationship Id="rId7" Type="http://schemas.microsoft.com/office/2007/relationships/media" Target="../media/media29.MOV"/><Relationship Id="rId2" Type="http://schemas.openxmlformats.org/officeDocument/2006/relationships/video" Target="../media/media26.MOV"/><Relationship Id="rId16" Type="http://schemas.openxmlformats.org/officeDocument/2006/relationships/video" Target="../media/media33.MOV"/><Relationship Id="rId20" Type="http://schemas.openxmlformats.org/officeDocument/2006/relationships/video" Target="../media/media35.MOV"/><Relationship Id="rId29" Type="http://schemas.openxmlformats.org/officeDocument/2006/relationships/slideLayout" Target="../slideLayouts/slideLayout1.xml"/><Relationship Id="rId41" Type="http://schemas.openxmlformats.org/officeDocument/2006/relationships/image" Target="../media/image38.png"/><Relationship Id="rId1" Type="http://schemas.microsoft.com/office/2007/relationships/media" Target="../media/media26.MOV"/><Relationship Id="rId6" Type="http://schemas.openxmlformats.org/officeDocument/2006/relationships/video" Target="../media/media28.MOV"/><Relationship Id="rId11" Type="http://schemas.microsoft.com/office/2007/relationships/media" Target="../media/media31.MOV"/><Relationship Id="rId24" Type="http://schemas.openxmlformats.org/officeDocument/2006/relationships/video" Target="../media/media37.MOV"/><Relationship Id="rId32" Type="http://schemas.openxmlformats.org/officeDocument/2006/relationships/image" Target="../media/image29.png"/><Relationship Id="rId37" Type="http://schemas.openxmlformats.org/officeDocument/2006/relationships/image" Target="../media/image34.png"/><Relationship Id="rId40" Type="http://schemas.openxmlformats.org/officeDocument/2006/relationships/image" Target="../media/image37.png"/><Relationship Id="rId5" Type="http://schemas.microsoft.com/office/2007/relationships/media" Target="../media/media28.MOV"/><Relationship Id="rId15" Type="http://schemas.microsoft.com/office/2007/relationships/media" Target="../media/media33.MOV"/><Relationship Id="rId23" Type="http://schemas.microsoft.com/office/2007/relationships/media" Target="../media/media37.MOV"/><Relationship Id="rId28" Type="http://schemas.openxmlformats.org/officeDocument/2006/relationships/video" Target="../media/media39.MOV"/><Relationship Id="rId36" Type="http://schemas.openxmlformats.org/officeDocument/2006/relationships/image" Target="../media/image33.png"/><Relationship Id="rId10" Type="http://schemas.openxmlformats.org/officeDocument/2006/relationships/video" Target="../media/media30.MOV"/><Relationship Id="rId19" Type="http://schemas.microsoft.com/office/2007/relationships/media" Target="../media/media35.MOV"/><Relationship Id="rId31" Type="http://schemas.openxmlformats.org/officeDocument/2006/relationships/image" Target="../media/image28.png"/><Relationship Id="rId4" Type="http://schemas.openxmlformats.org/officeDocument/2006/relationships/video" Target="../media/media27.MOV"/><Relationship Id="rId9" Type="http://schemas.microsoft.com/office/2007/relationships/media" Target="../media/media30.MOV"/><Relationship Id="rId14" Type="http://schemas.openxmlformats.org/officeDocument/2006/relationships/video" Target="../media/media32.MOV"/><Relationship Id="rId22" Type="http://schemas.openxmlformats.org/officeDocument/2006/relationships/video" Target="../media/media36.MOV"/><Relationship Id="rId27" Type="http://schemas.microsoft.com/office/2007/relationships/media" Target="../media/media39.MOV"/><Relationship Id="rId30" Type="http://schemas.openxmlformats.org/officeDocument/2006/relationships/image" Target="../media/image27.png"/><Relationship Id="rId35" Type="http://schemas.openxmlformats.org/officeDocument/2006/relationships/image" Target="../media/image32.png"/><Relationship Id="rId43" Type="http://schemas.openxmlformats.org/officeDocument/2006/relationships/image" Target="../media/image40.png"/><Relationship Id="rId8" Type="http://schemas.openxmlformats.org/officeDocument/2006/relationships/video" Target="../media/media29.MOV"/><Relationship Id="rId3" Type="http://schemas.microsoft.com/office/2007/relationships/media" Target="../media/media27.MOV"/><Relationship Id="rId12" Type="http://schemas.openxmlformats.org/officeDocument/2006/relationships/video" Target="../media/media31.MOV"/><Relationship Id="rId17" Type="http://schemas.microsoft.com/office/2007/relationships/media" Target="../media/media34.MOV"/><Relationship Id="rId25" Type="http://schemas.microsoft.com/office/2007/relationships/media" Target="../media/media38.MOV"/><Relationship Id="rId33" Type="http://schemas.openxmlformats.org/officeDocument/2006/relationships/image" Target="../media/image30.png"/><Relationship Id="rId38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video" Target="../media/media43.MOV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45.png"/><Relationship Id="rId3" Type="http://schemas.microsoft.com/office/2007/relationships/media" Target="../media/media41.MOV"/><Relationship Id="rId7" Type="http://schemas.microsoft.com/office/2007/relationships/media" Target="../media/media43.MOV"/><Relationship Id="rId12" Type="http://schemas.openxmlformats.org/officeDocument/2006/relationships/video" Target="../media/media45.MOV"/><Relationship Id="rId17" Type="http://schemas.openxmlformats.org/officeDocument/2006/relationships/image" Target="../media/image44.png"/><Relationship Id="rId2" Type="http://schemas.openxmlformats.org/officeDocument/2006/relationships/video" Target="../media/media40.MOV"/><Relationship Id="rId16" Type="http://schemas.openxmlformats.org/officeDocument/2006/relationships/image" Target="../media/image43.png"/><Relationship Id="rId1" Type="http://schemas.microsoft.com/office/2007/relationships/media" Target="../media/media40.MOV"/><Relationship Id="rId6" Type="http://schemas.openxmlformats.org/officeDocument/2006/relationships/video" Target="../media/media42.MOV"/><Relationship Id="rId11" Type="http://schemas.microsoft.com/office/2007/relationships/media" Target="../media/media45.MOV"/><Relationship Id="rId5" Type="http://schemas.microsoft.com/office/2007/relationships/media" Target="../media/media42.MOV"/><Relationship Id="rId15" Type="http://schemas.openxmlformats.org/officeDocument/2006/relationships/image" Target="../media/image42.png"/><Relationship Id="rId10" Type="http://schemas.openxmlformats.org/officeDocument/2006/relationships/video" Target="../media/media44.MOV"/><Relationship Id="rId19" Type="http://schemas.openxmlformats.org/officeDocument/2006/relationships/image" Target="../media/image46.png"/><Relationship Id="rId4" Type="http://schemas.openxmlformats.org/officeDocument/2006/relationships/video" Target="../media/media41.MOV"/><Relationship Id="rId9" Type="http://schemas.microsoft.com/office/2007/relationships/media" Target="../media/media44.MOV"/><Relationship Id="rId1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8A70CBC-5507-6BC3-2109-B8B7CFACD17D}"/>
              </a:ext>
            </a:extLst>
          </p:cNvPr>
          <p:cNvSpPr/>
          <p:nvPr/>
        </p:nvSpPr>
        <p:spPr>
          <a:xfrm>
            <a:off x="3987970" y="2314258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mobile phone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048CA2-C49A-0E5A-DD2D-2ACC912711B5}"/>
              </a:ext>
            </a:extLst>
          </p:cNvPr>
          <p:cNvSpPr/>
          <p:nvPr/>
        </p:nvSpPr>
        <p:spPr>
          <a:xfrm>
            <a:off x="1197970" y="231462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Handy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D3BFC4-C3D9-25EC-FF56-04A7998D7114}"/>
              </a:ext>
            </a:extLst>
          </p:cNvPr>
          <p:cNvSpPr/>
          <p:nvPr/>
        </p:nvSpPr>
        <p:spPr>
          <a:xfrm>
            <a:off x="3987970" y="258379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research/surf (on the internet)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19DEAA-7DA6-2631-9029-F7D6E436FA9D}"/>
              </a:ext>
            </a:extLst>
          </p:cNvPr>
          <p:cNvSpPr/>
          <p:nvPr/>
        </p:nvSpPr>
        <p:spPr>
          <a:xfrm>
            <a:off x="1197970" y="2582241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rescherchieren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surfen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5C659D-9A8F-2661-61C2-ED0FE31046D2}"/>
              </a:ext>
            </a:extLst>
          </p:cNvPr>
          <p:cNvSpPr/>
          <p:nvPr/>
        </p:nvSpPr>
        <p:spPr>
          <a:xfrm>
            <a:off x="3987970" y="285559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talk on the phone 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363255-A714-1240-64A7-D3046FCD5167}"/>
              </a:ext>
            </a:extLst>
          </p:cNvPr>
          <p:cNvSpPr/>
          <p:nvPr/>
        </p:nvSpPr>
        <p:spPr>
          <a:xfrm>
            <a:off x="1197970" y="2855960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telefonieren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55C69B-54FA-BCC6-9BAD-966BE9F260A2}"/>
              </a:ext>
            </a:extLst>
          </p:cNvPr>
          <p:cNvSpPr/>
          <p:nvPr/>
        </p:nvSpPr>
        <p:spPr>
          <a:xfrm>
            <a:off x="3987970" y="313898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shop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9725A5-D9D3-606F-66C3-7BAA06A6A0B3}"/>
              </a:ext>
            </a:extLst>
          </p:cNvPr>
          <p:cNvSpPr/>
          <p:nvPr/>
        </p:nvSpPr>
        <p:spPr>
          <a:xfrm>
            <a:off x="1197970" y="3139352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einkaufen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DEB2AB-787C-36F3-D6DD-56C378BEDAD8}"/>
              </a:ext>
            </a:extLst>
          </p:cNvPr>
          <p:cNvSpPr/>
          <p:nvPr/>
        </p:nvSpPr>
        <p:spPr>
          <a:xfrm>
            <a:off x="3987970" y="3414094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listen to music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D7490D-F2EC-7B78-6846-FC416480B3A4}"/>
              </a:ext>
            </a:extLst>
          </p:cNvPr>
          <p:cNvSpPr/>
          <p:nvPr/>
        </p:nvSpPr>
        <p:spPr>
          <a:xfrm>
            <a:off x="1197970" y="3414461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Musik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hören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A35BBF2-6B9A-88BA-3C53-8725DE784F00}"/>
              </a:ext>
            </a:extLst>
          </p:cNvPr>
          <p:cNvSpPr/>
          <p:nvPr/>
        </p:nvSpPr>
        <p:spPr>
          <a:xfrm>
            <a:off x="3987970" y="3690286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play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0E7320-F6DB-B3D0-95A7-F42ACFDD1FE4}"/>
              </a:ext>
            </a:extLst>
          </p:cNvPr>
          <p:cNvSpPr/>
          <p:nvPr/>
        </p:nvSpPr>
        <p:spPr>
          <a:xfrm>
            <a:off x="1197970" y="3690653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spielen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B7285B1-0034-FD5F-F2FE-FBAA7FDA0AA8}"/>
              </a:ext>
            </a:extLst>
          </p:cNvPr>
          <p:cNvSpPr/>
          <p:nvPr/>
        </p:nvSpPr>
        <p:spPr>
          <a:xfrm>
            <a:off x="3987970" y="396262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post (on social media)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6129BDF-5CB0-D0F8-6B23-28C389EB5CAF}"/>
              </a:ext>
            </a:extLst>
          </p:cNvPr>
          <p:cNvSpPr/>
          <p:nvPr/>
        </p:nvSpPr>
        <p:spPr>
          <a:xfrm>
            <a:off x="1197970" y="3962996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419A52F-F8A7-3DB7-17ED-6AA94993AB49}"/>
              </a:ext>
            </a:extLst>
          </p:cNvPr>
          <p:cNvSpPr/>
          <p:nvPr/>
        </p:nvSpPr>
        <p:spPr>
          <a:xfrm>
            <a:off x="3987970" y="4246021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chat online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F8A06DC-2D61-0346-B390-9A57669ADBB3}"/>
              </a:ext>
            </a:extLst>
          </p:cNvPr>
          <p:cNvSpPr/>
          <p:nvPr/>
        </p:nvSpPr>
        <p:spPr>
          <a:xfrm>
            <a:off x="1197970" y="4246388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chatten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E1CC516-65E6-64AF-DBBD-3A4E70CC9302}"/>
              </a:ext>
            </a:extLst>
          </p:cNvPr>
          <p:cNvSpPr/>
          <p:nvPr/>
        </p:nvSpPr>
        <p:spPr>
          <a:xfrm>
            <a:off x="3987968" y="452015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read the news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ED68417-BB56-C731-D98C-D415C14CA1EE}"/>
              </a:ext>
            </a:extLst>
          </p:cNvPr>
          <p:cNvSpPr/>
          <p:nvPr/>
        </p:nvSpPr>
        <p:spPr>
          <a:xfrm>
            <a:off x="1197969" y="452526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Nachrichten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BF85C7-7E36-FACA-E75A-9A994B189515}"/>
              </a:ext>
            </a:extLst>
          </p:cNvPr>
          <p:cNvSpPr txBox="1"/>
          <p:nvPr/>
        </p:nvSpPr>
        <p:spPr>
          <a:xfrm>
            <a:off x="557634" y="1303283"/>
            <a:ext cx="558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r>
              <a:rPr lang="de-DE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Recordings</a:t>
            </a:r>
          </a:p>
          <a:p>
            <a:r>
              <a:rPr lang="de-DE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Theme</a:t>
            </a:r>
            <a:r>
              <a:rPr lang="de-DE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 </a:t>
            </a:r>
            <a:r>
              <a:rPr lang="de-DE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Sessions </a:t>
            </a:r>
            <a:r>
              <a:rPr lang="en-GB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1-2</a:t>
            </a:r>
            <a:endParaRPr lang="de-DE" b="1" dirty="0">
              <a:solidFill>
                <a:srgbClr val="A0C81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C55B87-1BF4-81D1-CACF-FE38FBCBFE1C}"/>
              </a:ext>
            </a:extLst>
          </p:cNvPr>
          <p:cNvSpPr/>
          <p:nvPr/>
        </p:nvSpPr>
        <p:spPr>
          <a:xfrm>
            <a:off x="1197968" y="4799240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lernen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97CFCA-3FCE-A118-F5D7-A4F0126B1947}"/>
              </a:ext>
            </a:extLst>
          </p:cNvPr>
          <p:cNvSpPr/>
          <p:nvPr/>
        </p:nvSpPr>
        <p:spPr>
          <a:xfrm>
            <a:off x="3987968" y="4799240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learn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87F7F61-46A5-2708-5D77-58D6542CA982}"/>
              </a:ext>
            </a:extLst>
          </p:cNvPr>
          <p:cNvSpPr/>
          <p:nvPr/>
        </p:nvSpPr>
        <p:spPr>
          <a:xfrm>
            <a:off x="1197968" y="5070699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fotografieren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433E76-3712-A421-5341-77F7032EAF6A}"/>
              </a:ext>
            </a:extLst>
          </p:cNvPr>
          <p:cNvSpPr/>
          <p:nvPr/>
        </p:nvSpPr>
        <p:spPr>
          <a:xfrm>
            <a:off x="3987967" y="5076200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take photographs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trim.46649D95-40E7-461B-9B98-C593ABCBFE3A.MOV">
            <a:hlinkClick r:id="" action="ppaction://media"/>
            <a:extLst>
              <a:ext uri="{FF2B5EF4-FFF2-40B4-BE49-F238E27FC236}">
                <a16:creationId xmlns:a16="http://schemas.microsoft.com/office/drawing/2014/main" id="{F881D754-A971-513B-013C-AA9931A0959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84254" y="2314257"/>
            <a:ext cx="269833" cy="211903"/>
          </a:xfrm>
          <a:prstGeom prst="rect">
            <a:avLst/>
          </a:prstGeom>
        </p:spPr>
      </p:pic>
      <p:pic>
        <p:nvPicPr>
          <p:cNvPr id="3" name="trim.540AB833-89F7-4C48-8D1D-3FD5FAA8F6C1.MOV">
            <a:hlinkClick r:id="" action="ppaction://media"/>
            <a:extLst>
              <a:ext uri="{FF2B5EF4-FFF2-40B4-BE49-F238E27FC236}">
                <a16:creationId xmlns:a16="http://schemas.microsoft.com/office/drawing/2014/main" id="{EA73FD7E-DF2C-2A2C-B758-4EB25C1E2186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81099" y="2583799"/>
            <a:ext cx="272988" cy="211611"/>
          </a:xfrm>
          <a:prstGeom prst="rect">
            <a:avLst/>
          </a:prstGeom>
        </p:spPr>
      </p:pic>
      <p:pic>
        <p:nvPicPr>
          <p:cNvPr id="4" name="trim.3A497695-5203-4480-BDAC-394E5D9C84E7.MOV">
            <a:hlinkClick r:id="" action="ppaction://media"/>
            <a:extLst>
              <a:ext uri="{FF2B5EF4-FFF2-40B4-BE49-F238E27FC236}">
                <a16:creationId xmlns:a16="http://schemas.microsoft.com/office/drawing/2014/main" id="{953493CA-629C-4BC7-8B6C-3F7BC2DA2956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 rot="10800000" flipH="1" flipV="1">
            <a:off x="881099" y="2848028"/>
            <a:ext cx="269833" cy="216186"/>
          </a:xfrm>
          <a:prstGeom prst="rect">
            <a:avLst/>
          </a:prstGeom>
        </p:spPr>
      </p:pic>
      <p:pic>
        <p:nvPicPr>
          <p:cNvPr id="6" name="trim.F8813E05-A581-4A89-A5F3-B75F33CF28CA.MOV">
            <a:hlinkClick r:id="" action="ppaction://media"/>
            <a:extLst>
              <a:ext uri="{FF2B5EF4-FFF2-40B4-BE49-F238E27FC236}">
                <a16:creationId xmlns:a16="http://schemas.microsoft.com/office/drawing/2014/main" id="{673E9C00-3B51-DDEC-34F3-01F37E017EAF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881099" y="3138272"/>
            <a:ext cx="266556" cy="212615"/>
          </a:xfrm>
          <a:prstGeom prst="rect">
            <a:avLst/>
          </a:prstGeom>
        </p:spPr>
      </p:pic>
      <p:pic>
        <p:nvPicPr>
          <p:cNvPr id="7" name="trim.4BD69E8C-D313-4C33-9DF0-FE75D7C90CE9.MOV">
            <a:hlinkClick r:id="" action="ppaction://media"/>
            <a:extLst>
              <a:ext uri="{FF2B5EF4-FFF2-40B4-BE49-F238E27FC236}">
                <a16:creationId xmlns:a16="http://schemas.microsoft.com/office/drawing/2014/main" id="{0B411F28-32E0-E862-44C9-F86057875A9D}"/>
              </a:ext>
            </a:extLst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874666" y="3409539"/>
            <a:ext cx="272989" cy="221011"/>
          </a:xfrm>
          <a:prstGeom prst="rect">
            <a:avLst/>
          </a:prstGeom>
        </p:spPr>
      </p:pic>
      <p:pic>
        <p:nvPicPr>
          <p:cNvPr id="8" name="trim.24485BAB-4F8F-44A7-AB7C-C5366FB1D35F.MOV">
            <a:hlinkClick r:id="" action="ppaction://media"/>
            <a:extLst>
              <a:ext uri="{FF2B5EF4-FFF2-40B4-BE49-F238E27FC236}">
                <a16:creationId xmlns:a16="http://schemas.microsoft.com/office/drawing/2014/main" id="{BBE6056A-3673-9170-73F1-F80E9A382409}"/>
              </a:ext>
            </a:extLst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874665" y="3678343"/>
            <a:ext cx="272989" cy="223609"/>
          </a:xfrm>
          <a:prstGeom prst="rect">
            <a:avLst/>
          </a:prstGeom>
        </p:spPr>
      </p:pic>
      <p:pic>
        <p:nvPicPr>
          <p:cNvPr id="9" name="trim.7E4478E5-FF8E-40EC-98D9-C7FA404D7BC3.MOV">
            <a:hlinkClick r:id="" action="ppaction://media"/>
            <a:extLst>
              <a:ext uri="{FF2B5EF4-FFF2-40B4-BE49-F238E27FC236}">
                <a16:creationId xmlns:a16="http://schemas.microsoft.com/office/drawing/2014/main" id="{29D1462D-3C17-F55D-4222-5A24181508D4}"/>
              </a:ext>
            </a:extLst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874665" y="3956383"/>
            <a:ext cx="272988" cy="218148"/>
          </a:xfrm>
          <a:prstGeom prst="rect">
            <a:avLst/>
          </a:prstGeom>
        </p:spPr>
      </p:pic>
      <p:pic>
        <p:nvPicPr>
          <p:cNvPr id="10" name="trim.0D02B1E6-5946-40A8-8C7E-33DA61DAA6A0.MOV">
            <a:hlinkClick r:id="" action="ppaction://media"/>
            <a:extLst>
              <a:ext uri="{FF2B5EF4-FFF2-40B4-BE49-F238E27FC236}">
                <a16:creationId xmlns:a16="http://schemas.microsoft.com/office/drawing/2014/main" id="{E9AD7E67-1A26-9130-0AC3-A7529DEB3195}"/>
              </a:ext>
            </a:extLst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881099" y="4248231"/>
            <a:ext cx="272988" cy="209692"/>
          </a:xfrm>
          <a:prstGeom prst="rect">
            <a:avLst/>
          </a:prstGeom>
        </p:spPr>
      </p:pic>
      <p:pic>
        <p:nvPicPr>
          <p:cNvPr id="11" name="trim.3E20326C-042A-4645-854E-B8BC03490CE0.MOV">
            <a:hlinkClick r:id="" action="ppaction://media"/>
            <a:extLst>
              <a:ext uri="{FF2B5EF4-FFF2-40B4-BE49-F238E27FC236}">
                <a16:creationId xmlns:a16="http://schemas.microsoft.com/office/drawing/2014/main" id="{36CC39D9-6105-D237-82A3-AA90CA90E52D}"/>
              </a:ext>
            </a:extLst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874665" y="4513929"/>
            <a:ext cx="268280" cy="215422"/>
          </a:xfrm>
          <a:prstGeom prst="rect">
            <a:avLst/>
          </a:prstGeom>
        </p:spPr>
      </p:pic>
      <p:pic>
        <p:nvPicPr>
          <p:cNvPr id="12" name="trim.2E749E80-8E9D-4A27-A66F-BF407EFCFEA2.MOV">
            <a:hlinkClick r:id="" action="ppaction://media"/>
            <a:extLst>
              <a:ext uri="{FF2B5EF4-FFF2-40B4-BE49-F238E27FC236}">
                <a16:creationId xmlns:a16="http://schemas.microsoft.com/office/drawing/2014/main" id="{2725A5AC-84E5-F881-6BC8-D46B3FFE099C}"/>
              </a:ext>
            </a:extLst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874669" y="4785357"/>
            <a:ext cx="276263" cy="221010"/>
          </a:xfrm>
          <a:prstGeom prst="rect">
            <a:avLst/>
          </a:prstGeom>
        </p:spPr>
      </p:pic>
      <p:pic>
        <p:nvPicPr>
          <p:cNvPr id="13" name="trim.335A0080-4680-40D7-AC46-7B272FC46649.MOV">
            <a:hlinkClick r:id="" action="ppaction://media"/>
            <a:extLst>
              <a:ext uri="{FF2B5EF4-FFF2-40B4-BE49-F238E27FC236}">
                <a16:creationId xmlns:a16="http://schemas.microsoft.com/office/drawing/2014/main" id="{E9EA4B30-4B16-5856-8ABD-F784CF8DF2C8}"/>
              </a:ext>
            </a:extLst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866682" y="5065091"/>
            <a:ext cx="276263" cy="22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3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5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5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6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83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89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4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95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101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10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8A70CBC-5507-6BC3-2109-B8B7CFACD17D}"/>
              </a:ext>
            </a:extLst>
          </p:cNvPr>
          <p:cNvSpPr/>
          <p:nvPr/>
        </p:nvSpPr>
        <p:spPr>
          <a:xfrm>
            <a:off x="3987970" y="2314258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scan (documents/QR codes)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048CA2-C49A-0E5A-DD2D-2ACC912711B5}"/>
              </a:ext>
            </a:extLst>
          </p:cNvPr>
          <p:cNvSpPr/>
          <p:nvPr/>
        </p:nvSpPr>
        <p:spPr>
          <a:xfrm>
            <a:off x="1197970" y="231462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scannen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D3BFC4-C3D9-25EC-FF56-04A7998D7114}"/>
              </a:ext>
            </a:extLst>
          </p:cNvPr>
          <p:cNvSpPr/>
          <p:nvPr/>
        </p:nvSpPr>
        <p:spPr>
          <a:xfrm>
            <a:off x="3987970" y="258379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subscribe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19DEAA-7DA6-2631-9029-F7D6E436FA9D}"/>
              </a:ext>
            </a:extLst>
          </p:cNvPr>
          <p:cNvSpPr/>
          <p:nvPr/>
        </p:nvSpPr>
        <p:spPr>
          <a:xfrm>
            <a:off x="1197970" y="2582241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Plus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verschwinden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lassen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5C659D-9A8F-2661-61C2-ED0FE31046D2}"/>
              </a:ext>
            </a:extLst>
          </p:cNvPr>
          <p:cNvSpPr/>
          <p:nvPr/>
        </p:nvSpPr>
        <p:spPr>
          <a:xfrm>
            <a:off x="3987970" y="285559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like the video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363255-A714-1240-64A7-D3046FCD5167}"/>
              </a:ext>
            </a:extLst>
          </p:cNvPr>
          <p:cNvSpPr/>
          <p:nvPr/>
        </p:nvSpPr>
        <p:spPr>
          <a:xfrm>
            <a:off x="1197970" y="2855960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Video liken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55C69B-54FA-BCC6-9BAD-966BE9F260A2}"/>
              </a:ext>
            </a:extLst>
          </p:cNvPr>
          <p:cNvSpPr/>
          <p:nvPr/>
        </p:nvSpPr>
        <p:spPr>
          <a:xfrm>
            <a:off x="3987970" y="313898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leave a comment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9725A5-D9D3-606F-66C3-7BAA06A6A0B3}"/>
              </a:ext>
            </a:extLst>
          </p:cNvPr>
          <p:cNvSpPr/>
          <p:nvPr/>
        </p:nvSpPr>
        <p:spPr>
          <a:xfrm>
            <a:off x="1197970" y="3139352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einen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Kommentar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hinterlassen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DEB2AB-787C-36F3-D6DD-56C378BEDAD8}"/>
              </a:ext>
            </a:extLst>
          </p:cNvPr>
          <p:cNvSpPr/>
          <p:nvPr/>
        </p:nvSpPr>
        <p:spPr>
          <a:xfrm>
            <a:off x="3987970" y="3414094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share the video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D7490D-F2EC-7B78-6846-FC416480B3A4}"/>
              </a:ext>
            </a:extLst>
          </p:cNvPr>
          <p:cNvSpPr/>
          <p:nvPr/>
        </p:nvSpPr>
        <p:spPr>
          <a:xfrm>
            <a:off x="1197970" y="3414461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Video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teilen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A35BBF2-6B9A-88BA-3C53-8725DE784F00}"/>
              </a:ext>
            </a:extLst>
          </p:cNvPr>
          <p:cNvSpPr/>
          <p:nvPr/>
        </p:nvSpPr>
        <p:spPr>
          <a:xfrm>
            <a:off x="3987970" y="3690286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add to your favourites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0E7320-F6DB-B3D0-95A7-F42ACFDD1FE4}"/>
              </a:ext>
            </a:extLst>
          </p:cNvPr>
          <p:cNvSpPr/>
          <p:nvPr/>
        </p:nvSpPr>
        <p:spPr>
          <a:xfrm>
            <a:off x="1197970" y="3690653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deinen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Favoriten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hinzufügen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B7285B1-0034-FD5F-F2FE-FBAA7FDA0AA8}"/>
              </a:ext>
            </a:extLst>
          </p:cNvPr>
          <p:cNvSpPr/>
          <p:nvPr/>
        </p:nvSpPr>
        <p:spPr>
          <a:xfrm>
            <a:off x="3987970" y="396262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scroll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6129BDF-5CB0-D0F8-6B23-28C389EB5CAF}"/>
              </a:ext>
            </a:extLst>
          </p:cNvPr>
          <p:cNvSpPr/>
          <p:nvPr/>
        </p:nvSpPr>
        <p:spPr>
          <a:xfrm>
            <a:off x="1197970" y="3962996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scrollen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419A52F-F8A7-3DB7-17ED-6AA94993AB49}"/>
              </a:ext>
            </a:extLst>
          </p:cNvPr>
          <p:cNvSpPr/>
          <p:nvPr/>
        </p:nvSpPr>
        <p:spPr>
          <a:xfrm>
            <a:off x="3987970" y="4246021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google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F8A06DC-2D61-0346-B390-9A57669ADBB3}"/>
              </a:ext>
            </a:extLst>
          </p:cNvPr>
          <p:cNvSpPr/>
          <p:nvPr/>
        </p:nvSpPr>
        <p:spPr>
          <a:xfrm>
            <a:off x="1197970" y="4246388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googeln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E1CC516-65E6-64AF-DBBD-3A4E70CC9302}"/>
              </a:ext>
            </a:extLst>
          </p:cNvPr>
          <p:cNvSpPr/>
          <p:nvPr/>
        </p:nvSpPr>
        <p:spPr>
          <a:xfrm>
            <a:off x="3987968" y="452015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stream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ED68417-BB56-C731-D98C-D415C14CA1EE}"/>
              </a:ext>
            </a:extLst>
          </p:cNvPr>
          <p:cNvSpPr/>
          <p:nvPr/>
        </p:nvSpPr>
        <p:spPr>
          <a:xfrm>
            <a:off x="1197969" y="452526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streamen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5C706D-DA43-32FB-7CAF-3DAD1D481274}"/>
              </a:ext>
            </a:extLst>
          </p:cNvPr>
          <p:cNvSpPr/>
          <p:nvPr/>
        </p:nvSpPr>
        <p:spPr>
          <a:xfrm>
            <a:off x="3986818" y="478721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like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27CE7B-1F04-265F-8648-6D4D1C1CC401}"/>
              </a:ext>
            </a:extLst>
          </p:cNvPr>
          <p:cNvSpPr/>
          <p:nvPr/>
        </p:nvSpPr>
        <p:spPr>
          <a:xfrm>
            <a:off x="1196819" y="4792329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liken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204CA8-3AF7-38E6-504A-905B91C06A68}"/>
              </a:ext>
            </a:extLst>
          </p:cNvPr>
          <p:cNvSpPr/>
          <p:nvPr/>
        </p:nvSpPr>
        <p:spPr>
          <a:xfrm>
            <a:off x="3986818" y="5056577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tweet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C16D98-98DB-B6F0-4C0F-E852BEFE9757}"/>
              </a:ext>
            </a:extLst>
          </p:cNvPr>
          <p:cNvSpPr/>
          <p:nvPr/>
        </p:nvSpPr>
        <p:spPr>
          <a:xfrm>
            <a:off x="1196819" y="506168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tweeten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8D4D62-4917-3C5D-E60F-CD8B4B99A65C}"/>
              </a:ext>
            </a:extLst>
          </p:cNvPr>
          <p:cNvSpPr/>
          <p:nvPr/>
        </p:nvSpPr>
        <p:spPr>
          <a:xfrm>
            <a:off x="3986818" y="5318847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share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0A6ADB-1615-511D-94C1-A4F574CCE64F}"/>
              </a:ext>
            </a:extLst>
          </p:cNvPr>
          <p:cNvSpPr/>
          <p:nvPr/>
        </p:nvSpPr>
        <p:spPr>
          <a:xfrm>
            <a:off x="1196819" y="532395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sharen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876223-2D6F-5BEF-0096-F140DD20A446}"/>
              </a:ext>
            </a:extLst>
          </p:cNvPr>
          <p:cNvSpPr/>
          <p:nvPr/>
        </p:nvSpPr>
        <p:spPr>
          <a:xfrm>
            <a:off x="1196818" y="558622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downloaden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99DFBD-C638-C6EB-9254-6FD460C5D3F0}"/>
              </a:ext>
            </a:extLst>
          </p:cNvPr>
          <p:cNvSpPr/>
          <p:nvPr/>
        </p:nvSpPr>
        <p:spPr>
          <a:xfrm>
            <a:off x="3986818" y="559051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download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49D80A-3209-172A-6CF5-74BE4D881F70}"/>
              </a:ext>
            </a:extLst>
          </p:cNvPr>
          <p:cNvSpPr/>
          <p:nvPr/>
        </p:nvSpPr>
        <p:spPr>
          <a:xfrm>
            <a:off x="1196817" y="2038433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mailen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1665FB-E3A8-A969-AB4B-A77E2AC81DCB}"/>
              </a:ext>
            </a:extLst>
          </p:cNvPr>
          <p:cNvSpPr/>
          <p:nvPr/>
        </p:nvSpPr>
        <p:spPr>
          <a:xfrm>
            <a:off x="3986818" y="203978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send an email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trim.1A798BA5-C229-43B6-B369-BC0CA4BCB64D.MOV">
            <a:hlinkClick r:id="" action="ppaction://media"/>
            <a:extLst>
              <a:ext uri="{FF2B5EF4-FFF2-40B4-BE49-F238E27FC236}">
                <a16:creationId xmlns:a16="http://schemas.microsoft.com/office/drawing/2014/main" id="{D4F763C7-6354-02B6-06B8-60D4C77325F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883647" y="2034823"/>
            <a:ext cx="269286" cy="219122"/>
          </a:xfrm>
          <a:prstGeom prst="rect">
            <a:avLst/>
          </a:prstGeom>
        </p:spPr>
      </p:pic>
      <p:pic>
        <p:nvPicPr>
          <p:cNvPr id="6" name="trim.A288A38B-7709-4583-B8ED-C6B2C1595320.MOV">
            <a:hlinkClick r:id="" action="ppaction://media"/>
            <a:extLst>
              <a:ext uri="{FF2B5EF4-FFF2-40B4-BE49-F238E27FC236}">
                <a16:creationId xmlns:a16="http://schemas.microsoft.com/office/drawing/2014/main" id="{29CD2B3D-4B65-8967-0ADD-AD747B82B4E8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883647" y="2314258"/>
            <a:ext cx="269286" cy="206738"/>
          </a:xfrm>
          <a:prstGeom prst="rect">
            <a:avLst/>
          </a:prstGeom>
        </p:spPr>
      </p:pic>
      <p:pic>
        <p:nvPicPr>
          <p:cNvPr id="7" name="trim.F4FD489B-B241-486E-B87B-24172BD05A55.MOV">
            <a:hlinkClick r:id="" action="ppaction://media"/>
            <a:extLst>
              <a:ext uri="{FF2B5EF4-FFF2-40B4-BE49-F238E27FC236}">
                <a16:creationId xmlns:a16="http://schemas.microsoft.com/office/drawing/2014/main" id="{CF6FD674-0BD1-E92B-A29A-0C6B65E77B31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883647" y="2580041"/>
            <a:ext cx="266389" cy="214102"/>
          </a:xfrm>
          <a:prstGeom prst="rect">
            <a:avLst/>
          </a:prstGeom>
        </p:spPr>
      </p:pic>
      <p:pic>
        <p:nvPicPr>
          <p:cNvPr id="9" name="trim.1393A45F-BA34-44B0-A13F-C24524FABB78.MOV">
            <a:hlinkClick r:id="" action="ppaction://media"/>
            <a:extLst>
              <a:ext uri="{FF2B5EF4-FFF2-40B4-BE49-F238E27FC236}">
                <a16:creationId xmlns:a16="http://schemas.microsoft.com/office/drawing/2014/main" id="{13B44A9E-68EB-FA95-A59D-7615D63C7FBA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883647" y="2849902"/>
            <a:ext cx="266389" cy="223283"/>
          </a:xfrm>
          <a:prstGeom prst="rect">
            <a:avLst/>
          </a:prstGeom>
        </p:spPr>
      </p:pic>
      <p:pic>
        <p:nvPicPr>
          <p:cNvPr id="10" name="trim.6716819F-75F5-4825-94E0-78406282C479.MOV">
            <a:hlinkClick r:id="" action="ppaction://media"/>
            <a:extLst>
              <a:ext uri="{FF2B5EF4-FFF2-40B4-BE49-F238E27FC236}">
                <a16:creationId xmlns:a16="http://schemas.microsoft.com/office/drawing/2014/main" id="{BFE09D49-8549-E938-D519-ACD6124AC068}"/>
              </a:ext>
            </a:extLst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879289" y="3126606"/>
            <a:ext cx="270747" cy="224281"/>
          </a:xfrm>
          <a:prstGeom prst="rect">
            <a:avLst/>
          </a:prstGeom>
        </p:spPr>
      </p:pic>
      <p:pic>
        <p:nvPicPr>
          <p:cNvPr id="12" name="trim.DE751F78-C1B8-4F61-BD79-D5557C34186C.MOV">
            <a:hlinkClick r:id="" action="ppaction://media"/>
            <a:extLst>
              <a:ext uri="{FF2B5EF4-FFF2-40B4-BE49-F238E27FC236}">
                <a16:creationId xmlns:a16="http://schemas.microsoft.com/office/drawing/2014/main" id="{9496D115-6A74-68E7-8251-3A49B59882EC}"/>
              </a:ext>
            </a:extLst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879289" y="3414094"/>
            <a:ext cx="266389" cy="207314"/>
          </a:xfrm>
          <a:prstGeom prst="rect">
            <a:avLst/>
          </a:prstGeom>
        </p:spPr>
      </p:pic>
      <p:pic>
        <p:nvPicPr>
          <p:cNvPr id="18" name="trim.8E8B621E-0A82-44DD-A4D1-CEDB27FFC562.MOV">
            <a:hlinkClick r:id="" action="ppaction://media"/>
            <a:extLst>
              <a:ext uri="{FF2B5EF4-FFF2-40B4-BE49-F238E27FC236}">
                <a16:creationId xmlns:a16="http://schemas.microsoft.com/office/drawing/2014/main" id="{11CB09E3-0AEF-A1FB-EE3F-C6E41D826B8A}"/>
              </a:ext>
            </a:extLst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879289" y="3690286"/>
            <a:ext cx="257765" cy="211902"/>
          </a:xfrm>
          <a:prstGeom prst="rect">
            <a:avLst/>
          </a:prstGeom>
        </p:spPr>
      </p:pic>
      <p:pic>
        <p:nvPicPr>
          <p:cNvPr id="21" name="trim.6924D42E-BED7-4D37-9AB3-B75CB6764B92.MOV">
            <a:hlinkClick r:id="" action="ppaction://media"/>
            <a:extLst>
              <a:ext uri="{FF2B5EF4-FFF2-40B4-BE49-F238E27FC236}">
                <a16:creationId xmlns:a16="http://schemas.microsoft.com/office/drawing/2014/main" id="{740D8CFD-7813-8108-9956-673C7071865C}"/>
              </a:ext>
            </a:extLst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869790" y="3969259"/>
            <a:ext cx="266389" cy="197630"/>
          </a:xfrm>
          <a:prstGeom prst="rect">
            <a:avLst/>
          </a:prstGeom>
        </p:spPr>
      </p:pic>
      <p:pic>
        <p:nvPicPr>
          <p:cNvPr id="22" name="trim.ADF923D1-E870-460C-9DF5-C6E88DEDECE1.MOV">
            <a:hlinkClick r:id="" action="ppaction://media"/>
            <a:extLst>
              <a:ext uri="{FF2B5EF4-FFF2-40B4-BE49-F238E27FC236}">
                <a16:creationId xmlns:a16="http://schemas.microsoft.com/office/drawing/2014/main" id="{75ACB20D-B7BE-9E55-2E13-702E47BAFE9F}"/>
              </a:ext>
            </a:extLst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864790" y="4231412"/>
            <a:ext cx="271389" cy="221793"/>
          </a:xfrm>
          <a:prstGeom prst="rect">
            <a:avLst/>
          </a:prstGeom>
        </p:spPr>
      </p:pic>
      <p:pic>
        <p:nvPicPr>
          <p:cNvPr id="24" name="trim.262204C2-4CB0-45F3-B371-C3FD200E894D.MOV">
            <a:hlinkClick r:id="" action="ppaction://media"/>
            <a:extLst>
              <a:ext uri="{FF2B5EF4-FFF2-40B4-BE49-F238E27FC236}">
                <a16:creationId xmlns:a16="http://schemas.microsoft.com/office/drawing/2014/main" id="{2DD3EA93-6610-7760-635F-8E612BFB1F3C}"/>
              </a:ext>
            </a:extLst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864790" y="4517482"/>
            <a:ext cx="266390" cy="212836"/>
          </a:xfrm>
          <a:prstGeom prst="rect">
            <a:avLst/>
          </a:prstGeom>
        </p:spPr>
      </p:pic>
      <p:pic>
        <p:nvPicPr>
          <p:cNvPr id="27" name="trim.B9FC00A1-7820-4FDF-81F8-6F26B837AA8B.MOV">
            <a:hlinkClick r:id="" action="ppaction://media"/>
            <a:extLst>
              <a:ext uri="{FF2B5EF4-FFF2-40B4-BE49-F238E27FC236}">
                <a16:creationId xmlns:a16="http://schemas.microsoft.com/office/drawing/2014/main" id="{08160A08-3D8C-C032-EB25-5DD30C16B9F9}"/>
              </a:ext>
            </a:extLst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861496" y="4774926"/>
            <a:ext cx="272978" cy="224195"/>
          </a:xfrm>
          <a:prstGeom prst="rect">
            <a:avLst/>
          </a:prstGeom>
        </p:spPr>
      </p:pic>
      <p:pic>
        <p:nvPicPr>
          <p:cNvPr id="30" name="trim.C91A8F98-C668-41E3-8B17-ABC016B366CB.MOV">
            <a:hlinkClick r:id="" action="ppaction://media"/>
            <a:extLst>
              <a:ext uri="{FF2B5EF4-FFF2-40B4-BE49-F238E27FC236}">
                <a16:creationId xmlns:a16="http://schemas.microsoft.com/office/drawing/2014/main" id="{D03BE158-5E10-8DF4-A48B-862B54C05447}"/>
              </a:ext>
            </a:extLst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869790" y="5043729"/>
            <a:ext cx="271024" cy="220619"/>
          </a:xfrm>
          <a:prstGeom prst="rect">
            <a:avLst/>
          </a:prstGeom>
        </p:spPr>
      </p:pic>
      <p:pic>
        <p:nvPicPr>
          <p:cNvPr id="32" name="trim.872DEE91-BD9C-4B38-8E37-64F4A5B98989.MOV">
            <a:hlinkClick r:id="" action="ppaction://media"/>
            <a:extLst>
              <a:ext uri="{FF2B5EF4-FFF2-40B4-BE49-F238E27FC236}">
                <a16:creationId xmlns:a16="http://schemas.microsoft.com/office/drawing/2014/main" id="{4216323F-9AB2-7953-6219-66764D004B7C}"/>
              </a:ext>
            </a:extLst>
          </p:cNvPr>
          <p:cNvPicPr>
            <a:picLocks noChangeAspect="1"/>
          </p:cNvPicPr>
          <p:nvPr>
            <a:vide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869790" y="5308430"/>
            <a:ext cx="267456" cy="224919"/>
          </a:xfrm>
          <a:prstGeom prst="rect">
            <a:avLst/>
          </a:prstGeom>
        </p:spPr>
      </p:pic>
      <p:pic>
        <p:nvPicPr>
          <p:cNvPr id="33" name="trim.CAE92FAD-6C3C-4271-9476-E4B77001797D.MOV">
            <a:hlinkClick r:id="" action="ppaction://media"/>
            <a:extLst>
              <a:ext uri="{FF2B5EF4-FFF2-40B4-BE49-F238E27FC236}">
                <a16:creationId xmlns:a16="http://schemas.microsoft.com/office/drawing/2014/main" id="{9191C019-EBB0-C9DA-55AF-3D623875FFE4}"/>
              </a:ext>
            </a:extLst>
          </p:cNvPr>
          <p:cNvPicPr>
            <a:picLocks noChangeAspect="1"/>
          </p:cNvPicPr>
          <p:nvPr>
            <a:vide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860155" y="5578399"/>
            <a:ext cx="271025" cy="21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2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59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6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8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89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4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95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0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>
                <p:cTn id="101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video>
              <p:cMediaNode>
                <p:cTn id="107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2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>
                <p:cTn id="113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8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>
                <p:cTn id="119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4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video>
              <p:cMediaNode>
                <p:cTn id="125" fill="hold" display="0">
                  <p:stCondLst>
                    <p:cond delay="indefinite"/>
                  </p:stCondLst>
                </p:cTn>
                <p:tgtEl>
                  <p:spTgt spid="30"/>
                </p:tgtEl>
              </p:cMediaNode>
            </p:video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0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video>
              <p:cMediaNode>
                <p:cTn id="131" fill="hold" display="0">
                  <p:stCondLst>
                    <p:cond delay="indefinite"/>
                  </p:stCondLst>
                </p:cTn>
                <p:tgtEl>
                  <p:spTgt spid="32"/>
                </p:tgtEl>
              </p:cMediaNode>
            </p:video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6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video>
              <p:cMediaNode>
                <p:cTn id="137" fill="hold" display="0">
                  <p:stCondLst>
                    <p:cond delay="indefinite"/>
                  </p:stCondLst>
                </p:cTn>
                <p:tgtEl>
                  <p:spTgt spid="33"/>
                </p:tgtEl>
              </p:cMediaNode>
            </p:video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2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8A70CBC-5507-6BC3-2109-B8B7CFACD17D}"/>
              </a:ext>
            </a:extLst>
          </p:cNvPr>
          <p:cNvSpPr/>
          <p:nvPr/>
        </p:nvSpPr>
        <p:spPr>
          <a:xfrm>
            <a:off x="3987970" y="2314258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computer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048CA2-C49A-0E5A-DD2D-2ACC912711B5}"/>
              </a:ext>
            </a:extLst>
          </p:cNvPr>
          <p:cNvSpPr/>
          <p:nvPr/>
        </p:nvSpPr>
        <p:spPr>
          <a:xfrm>
            <a:off x="1197970" y="231462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Computer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D3BFC4-C3D9-25EC-FF56-04A7998D7114}"/>
              </a:ext>
            </a:extLst>
          </p:cNvPr>
          <p:cNvSpPr/>
          <p:nvPr/>
        </p:nvSpPr>
        <p:spPr>
          <a:xfrm>
            <a:off x="3987970" y="258379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keyboard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19DEAA-7DA6-2631-9029-F7D6E436FA9D}"/>
              </a:ext>
            </a:extLst>
          </p:cNvPr>
          <p:cNvSpPr/>
          <p:nvPr/>
        </p:nvSpPr>
        <p:spPr>
          <a:xfrm>
            <a:off x="1197970" y="2582241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Tastatur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5C659D-9A8F-2661-61C2-ED0FE31046D2}"/>
              </a:ext>
            </a:extLst>
          </p:cNvPr>
          <p:cNvSpPr/>
          <p:nvPr/>
        </p:nvSpPr>
        <p:spPr>
          <a:xfrm>
            <a:off x="3987970" y="285559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laptop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363255-A714-1240-64A7-D3046FCD5167}"/>
              </a:ext>
            </a:extLst>
          </p:cNvPr>
          <p:cNvSpPr/>
          <p:nvPr/>
        </p:nvSpPr>
        <p:spPr>
          <a:xfrm>
            <a:off x="1197970" y="2855960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Laptop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55C69B-54FA-BCC6-9BAD-966BE9F260A2}"/>
              </a:ext>
            </a:extLst>
          </p:cNvPr>
          <p:cNvSpPr/>
          <p:nvPr/>
        </p:nvSpPr>
        <p:spPr>
          <a:xfrm>
            <a:off x="3987970" y="313898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screen/monitor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9725A5-D9D3-606F-66C3-7BAA06A6A0B3}"/>
              </a:ext>
            </a:extLst>
          </p:cNvPr>
          <p:cNvSpPr/>
          <p:nvPr/>
        </p:nvSpPr>
        <p:spPr>
          <a:xfrm>
            <a:off x="1197970" y="3139352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Bildschirm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DEB2AB-787C-36F3-D6DD-56C378BEDAD8}"/>
              </a:ext>
            </a:extLst>
          </p:cNvPr>
          <p:cNvSpPr/>
          <p:nvPr/>
        </p:nvSpPr>
        <p:spPr>
          <a:xfrm>
            <a:off x="3987970" y="3414094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tablet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D7490D-F2EC-7B78-6846-FC416480B3A4}"/>
              </a:ext>
            </a:extLst>
          </p:cNvPr>
          <p:cNvSpPr/>
          <p:nvPr/>
        </p:nvSpPr>
        <p:spPr>
          <a:xfrm>
            <a:off x="1197970" y="3414461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Tablet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A35BBF2-6B9A-88BA-3C53-8725DE784F00}"/>
              </a:ext>
            </a:extLst>
          </p:cNvPr>
          <p:cNvSpPr/>
          <p:nvPr/>
        </p:nvSpPr>
        <p:spPr>
          <a:xfrm>
            <a:off x="3987970" y="3690286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mouse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0E7320-F6DB-B3D0-95A7-F42ACFDD1FE4}"/>
              </a:ext>
            </a:extLst>
          </p:cNvPr>
          <p:cNvSpPr/>
          <p:nvPr/>
        </p:nvSpPr>
        <p:spPr>
          <a:xfrm>
            <a:off x="1197970" y="3690653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Maus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B7285B1-0034-FD5F-F2FE-FBAA7FDA0AA8}"/>
              </a:ext>
            </a:extLst>
          </p:cNvPr>
          <p:cNvSpPr/>
          <p:nvPr/>
        </p:nvSpPr>
        <p:spPr>
          <a:xfrm>
            <a:off x="3987970" y="396262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6129BDF-5CB0-D0F8-6B23-28C389EB5CAF}"/>
              </a:ext>
            </a:extLst>
          </p:cNvPr>
          <p:cNvSpPr/>
          <p:nvPr/>
        </p:nvSpPr>
        <p:spPr>
          <a:xfrm>
            <a:off x="1197970" y="3962996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Mail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419A52F-F8A7-3DB7-17ED-6AA94993AB49}"/>
              </a:ext>
            </a:extLst>
          </p:cNvPr>
          <p:cNvSpPr/>
          <p:nvPr/>
        </p:nvSpPr>
        <p:spPr>
          <a:xfrm>
            <a:off x="3987970" y="4246021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ipad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F8A06DC-2D61-0346-B390-9A57669ADBB3}"/>
              </a:ext>
            </a:extLst>
          </p:cNvPr>
          <p:cNvSpPr/>
          <p:nvPr/>
        </p:nvSpPr>
        <p:spPr>
          <a:xfrm>
            <a:off x="1197970" y="4246388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Ipad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E1CC516-65E6-64AF-DBBD-3A4E70CC9302}"/>
              </a:ext>
            </a:extLst>
          </p:cNvPr>
          <p:cNvSpPr/>
          <p:nvPr/>
        </p:nvSpPr>
        <p:spPr>
          <a:xfrm>
            <a:off x="3987968" y="452015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mobile phone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ED68417-BB56-C731-D98C-D415C14CA1EE}"/>
              </a:ext>
            </a:extLst>
          </p:cNvPr>
          <p:cNvSpPr/>
          <p:nvPr/>
        </p:nvSpPr>
        <p:spPr>
          <a:xfrm>
            <a:off x="1197969" y="452526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Handy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5C706D-DA43-32FB-7CAF-3DAD1D481274}"/>
              </a:ext>
            </a:extLst>
          </p:cNvPr>
          <p:cNvSpPr/>
          <p:nvPr/>
        </p:nvSpPr>
        <p:spPr>
          <a:xfrm>
            <a:off x="3986818" y="478721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need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27CE7B-1F04-265F-8648-6D4D1C1CC401}"/>
              </a:ext>
            </a:extLst>
          </p:cNvPr>
          <p:cNvSpPr/>
          <p:nvPr/>
        </p:nvSpPr>
        <p:spPr>
          <a:xfrm>
            <a:off x="1196819" y="4792329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brauchen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204CA8-3AF7-38E6-504A-905B91C06A68}"/>
              </a:ext>
            </a:extLst>
          </p:cNvPr>
          <p:cNvSpPr/>
          <p:nvPr/>
        </p:nvSpPr>
        <p:spPr>
          <a:xfrm>
            <a:off x="3986818" y="5056577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type/kind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C16D98-98DB-B6F0-4C0F-E852BEFE9757}"/>
              </a:ext>
            </a:extLst>
          </p:cNvPr>
          <p:cNvSpPr/>
          <p:nvPr/>
        </p:nvSpPr>
        <p:spPr>
          <a:xfrm>
            <a:off x="1196819" y="506168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Art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8D4D62-4917-3C5D-E60F-CD8B4B99A65C}"/>
              </a:ext>
            </a:extLst>
          </p:cNvPr>
          <p:cNvSpPr/>
          <p:nvPr/>
        </p:nvSpPr>
        <p:spPr>
          <a:xfrm>
            <a:off x="3986818" y="5318847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letter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0A6ADB-1615-511D-94C1-A4F574CCE64F}"/>
              </a:ext>
            </a:extLst>
          </p:cNvPr>
          <p:cNvSpPr/>
          <p:nvPr/>
        </p:nvSpPr>
        <p:spPr>
          <a:xfrm>
            <a:off x="1196819" y="532395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Brief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876223-2D6F-5BEF-0096-F140DD20A446}"/>
              </a:ext>
            </a:extLst>
          </p:cNvPr>
          <p:cNvSpPr/>
          <p:nvPr/>
        </p:nvSpPr>
        <p:spPr>
          <a:xfrm>
            <a:off x="1196818" y="558622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sensibel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99DFBD-C638-C6EB-9254-6FD460C5D3F0}"/>
              </a:ext>
            </a:extLst>
          </p:cNvPr>
          <p:cNvSpPr/>
          <p:nvPr/>
        </p:nvSpPr>
        <p:spPr>
          <a:xfrm>
            <a:off x="3986818" y="559051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sensitive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49D80A-3209-172A-6CF5-74BE4D881F70}"/>
              </a:ext>
            </a:extLst>
          </p:cNvPr>
          <p:cNvSpPr/>
          <p:nvPr/>
        </p:nvSpPr>
        <p:spPr>
          <a:xfrm>
            <a:off x="1181560" y="204526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Drucker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1665FB-E3A8-A969-AB4B-A77E2AC81DCB}"/>
              </a:ext>
            </a:extLst>
          </p:cNvPr>
          <p:cNvSpPr/>
          <p:nvPr/>
        </p:nvSpPr>
        <p:spPr>
          <a:xfrm>
            <a:off x="3986818" y="203978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printer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trim.E37D1424-9D4B-4E46-8754-D9B55BEE20A1.MOV">
            <a:hlinkClick r:id="" action="ppaction://media"/>
            <a:extLst>
              <a:ext uri="{FF2B5EF4-FFF2-40B4-BE49-F238E27FC236}">
                <a16:creationId xmlns:a16="http://schemas.microsoft.com/office/drawing/2014/main" id="{C3ABE834-7AC0-4D78-A211-EEDBB4AE0B5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882672" y="2034022"/>
            <a:ext cx="271415" cy="217374"/>
          </a:xfrm>
          <a:prstGeom prst="rect">
            <a:avLst/>
          </a:prstGeom>
        </p:spPr>
      </p:pic>
      <p:pic>
        <p:nvPicPr>
          <p:cNvPr id="6" name="trim.7B8C5C2E-DC70-470D-B0EB-652FEA73BF61.MOV">
            <a:hlinkClick r:id="" action="ppaction://media"/>
            <a:extLst>
              <a:ext uri="{FF2B5EF4-FFF2-40B4-BE49-F238E27FC236}">
                <a16:creationId xmlns:a16="http://schemas.microsoft.com/office/drawing/2014/main" id="{79DDD324-83D0-A005-7FA3-A53AE799A84D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882811" y="2313554"/>
            <a:ext cx="271276" cy="229158"/>
          </a:xfrm>
          <a:prstGeom prst="rect">
            <a:avLst/>
          </a:prstGeom>
        </p:spPr>
      </p:pic>
      <p:pic>
        <p:nvPicPr>
          <p:cNvPr id="7" name="trim.A41D0A14-0D90-478F-BA12-2481B608F00E.MOV">
            <a:hlinkClick r:id="" action="ppaction://media"/>
            <a:extLst>
              <a:ext uri="{FF2B5EF4-FFF2-40B4-BE49-F238E27FC236}">
                <a16:creationId xmlns:a16="http://schemas.microsoft.com/office/drawing/2014/main" id="{90DF3686-052B-B45F-B118-220245683F04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882812" y="2571861"/>
            <a:ext cx="271275" cy="217020"/>
          </a:xfrm>
          <a:prstGeom prst="rect">
            <a:avLst/>
          </a:prstGeom>
        </p:spPr>
      </p:pic>
      <p:pic>
        <p:nvPicPr>
          <p:cNvPr id="9" name="trim.1FB53CB9-1278-4C7B-BAB8-03CE8FC3A46F.MOV">
            <a:hlinkClick r:id="" action="ppaction://media"/>
            <a:extLst>
              <a:ext uri="{FF2B5EF4-FFF2-40B4-BE49-F238E27FC236}">
                <a16:creationId xmlns:a16="http://schemas.microsoft.com/office/drawing/2014/main" id="{830D880F-2672-A52D-B63C-73B7B6F2B56B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885957" y="2850572"/>
            <a:ext cx="268130" cy="221943"/>
          </a:xfrm>
          <a:prstGeom prst="rect">
            <a:avLst/>
          </a:prstGeom>
        </p:spPr>
      </p:pic>
      <p:pic>
        <p:nvPicPr>
          <p:cNvPr id="10" name="trim.A293244D-77B5-4F02-B44E-5E40A0CDC27A.MOV">
            <a:hlinkClick r:id="" action="ppaction://media"/>
            <a:extLst>
              <a:ext uri="{FF2B5EF4-FFF2-40B4-BE49-F238E27FC236}">
                <a16:creationId xmlns:a16="http://schemas.microsoft.com/office/drawing/2014/main" id="{EF2034BF-6E9D-68D1-5498-0A518388D6E1}"/>
              </a:ext>
            </a:extLst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875075" y="3130258"/>
            <a:ext cx="268130" cy="220423"/>
          </a:xfrm>
          <a:prstGeom prst="rect">
            <a:avLst/>
          </a:prstGeom>
        </p:spPr>
      </p:pic>
      <p:pic>
        <p:nvPicPr>
          <p:cNvPr id="12" name="trim.AA6A23FA-AE24-4222-B9D2-B6734FB51976.MOV">
            <a:hlinkClick r:id="" action="ppaction://media"/>
            <a:extLst>
              <a:ext uri="{FF2B5EF4-FFF2-40B4-BE49-F238E27FC236}">
                <a16:creationId xmlns:a16="http://schemas.microsoft.com/office/drawing/2014/main" id="{1FC9D894-F5CF-C764-4920-DAC3F8727EF5}"/>
              </a:ext>
            </a:extLst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874099" y="3402537"/>
            <a:ext cx="269106" cy="218646"/>
          </a:xfrm>
          <a:prstGeom prst="rect">
            <a:avLst/>
          </a:prstGeom>
        </p:spPr>
      </p:pic>
      <p:pic>
        <p:nvPicPr>
          <p:cNvPr id="18" name="trim.E02E9FD6-70A0-4272-9F65-CAFB9007FA9C.MOV">
            <a:hlinkClick r:id="" action="ppaction://media"/>
            <a:extLst>
              <a:ext uri="{FF2B5EF4-FFF2-40B4-BE49-F238E27FC236}">
                <a16:creationId xmlns:a16="http://schemas.microsoft.com/office/drawing/2014/main" id="{6BBD6613-269F-2FF3-E1E5-21CB625F293C}"/>
              </a:ext>
            </a:extLst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873962" y="3690286"/>
            <a:ext cx="269243" cy="211902"/>
          </a:xfrm>
          <a:prstGeom prst="rect">
            <a:avLst/>
          </a:prstGeom>
        </p:spPr>
      </p:pic>
      <p:pic>
        <p:nvPicPr>
          <p:cNvPr id="21" name="trim.77A040B1-0D46-4605-94F1-CFC3E8D7087F.MOV">
            <a:hlinkClick r:id="" action="ppaction://media"/>
            <a:extLst>
              <a:ext uri="{FF2B5EF4-FFF2-40B4-BE49-F238E27FC236}">
                <a16:creationId xmlns:a16="http://schemas.microsoft.com/office/drawing/2014/main" id="{1A39E83B-B2F5-8D45-12C5-44C8974F42A1}"/>
              </a:ext>
            </a:extLst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882323" y="3966327"/>
            <a:ext cx="260882" cy="208204"/>
          </a:xfrm>
          <a:prstGeom prst="rect">
            <a:avLst/>
          </a:prstGeom>
        </p:spPr>
      </p:pic>
      <p:pic>
        <p:nvPicPr>
          <p:cNvPr id="22" name="trim.B333318E-E8A5-400D-B4EA-ED81E502FB6C.MOV">
            <a:hlinkClick r:id="" action="ppaction://media"/>
            <a:extLst>
              <a:ext uri="{FF2B5EF4-FFF2-40B4-BE49-F238E27FC236}">
                <a16:creationId xmlns:a16="http://schemas.microsoft.com/office/drawing/2014/main" id="{AE7E175B-2E4D-A137-F4FD-131D716B7E81}"/>
              </a:ext>
            </a:extLst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882323" y="4241793"/>
            <a:ext cx="271764" cy="216130"/>
          </a:xfrm>
          <a:prstGeom prst="rect">
            <a:avLst/>
          </a:prstGeom>
        </p:spPr>
      </p:pic>
      <p:pic>
        <p:nvPicPr>
          <p:cNvPr id="24" name="trim.66493FDB-D8B4-40DD-A56E-21196239816E.MOV">
            <a:hlinkClick r:id="" action="ppaction://media"/>
            <a:extLst>
              <a:ext uri="{FF2B5EF4-FFF2-40B4-BE49-F238E27FC236}">
                <a16:creationId xmlns:a16="http://schemas.microsoft.com/office/drawing/2014/main" id="{E8D757AB-5F3B-0665-C8C9-B6657F986886}"/>
              </a:ext>
            </a:extLst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873962" y="4516221"/>
            <a:ext cx="274711" cy="219769"/>
          </a:xfrm>
          <a:prstGeom prst="rect">
            <a:avLst/>
          </a:prstGeom>
        </p:spPr>
      </p:pic>
      <p:pic>
        <p:nvPicPr>
          <p:cNvPr id="27" name="trim.A3FB2E9E-2208-4D39-BAC4-F14F5280B71D.MOV">
            <a:hlinkClick r:id="" action="ppaction://media"/>
            <a:extLst>
              <a:ext uri="{FF2B5EF4-FFF2-40B4-BE49-F238E27FC236}">
                <a16:creationId xmlns:a16="http://schemas.microsoft.com/office/drawing/2014/main" id="{F5408125-413E-ED35-BE4F-F249ED312544}"/>
              </a:ext>
            </a:extLst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870700" y="4782998"/>
            <a:ext cx="272505" cy="216123"/>
          </a:xfrm>
          <a:prstGeom prst="rect">
            <a:avLst/>
          </a:prstGeom>
        </p:spPr>
      </p:pic>
      <p:pic>
        <p:nvPicPr>
          <p:cNvPr id="30" name="trim.62C08570-1C50-4F45-B5CD-3B58A179C36D.MOV">
            <a:hlinkClick r:id="" action="ppaction://media"/>
            <a:extLst>
              <a:ext uri="{FF2B5EF4-FFF2-40B4-BE49-F238E27FC236}">
                <a16:creationId xmlns:a16="http://schemas.microsoft.com/office/drawing/2014/main" id="{36904508-6CEC-E711-9FC0-E2BFBE120900}"/>
              </a:ext>
            </a:extLst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874805" y="5046129"/>
            <a:ext cx="278132" cy="220424"/>
          </a:xfrm>
          <a:prstGeom prst="rect">
            <a:avLst/>
          </a:prstGeom>
        </p:spPr>
      </p:pic>
      <p:pic>
        <p:nvPicPr>
          <p:cNvPr id="32" name="trim.2BB454D5-C17A-4C63-8A7A-BF44E6FF3D4C.MOV">
            <a:hlinkClick r:id="" action="ppaction://media"/>
            <a:extLst>
              <a:ext uri="{FF2B5EF4-FFF2-40B4-BE49-F238E27FC236}">
                <a16:creationId xmlns:a16="http://schemas.microsoft.com/office/drawing/2014/main" id="{B18E8DCB-4879-2801-593D-239077888180}"/>
              </a:ext>
            </a:extLst>
          </p:cNvPr>
          <p:cNvPicPr>
            <a:picLocks noChangeAspect="1"/>
          </p:cNvPicPr>
          <p:nvPr>
            <a:vide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870700" y="5318847"/>
            <a:ext cx="268131" cy="208407"/>
          </a:xfrm>
          <a:prstGeom prst="rect">
            <a:avLst/>
          </a:prstGeom>
        </p:spPr>
      </p:pic>
      <p:pic>
        <p:nvPicPr>
          <p:cNvPr id="33" name="trim.99DE8196-056A-430A-8411-05D0411E9EE1.MOV">
            <a:hlinkClick r:id="" action="ppaction://media"/>
            <a:extLst>
              <a:ext uri="{FF2B5EF4-FFF2-40B4-BE49-F238E27FC236}">
                <a16:creationId xmlns:a16="http://schemas.microsoft.com/office/drawing/2014/main" id="{DD414AB8-93B8-77A6-3A86-F2B9B3848364}"/>
              </a:ext>
            </a:extLst>
          </p:cNvPr>
          <p:cNvPicPr>
            <a:picLocks noChangeAspect="1"/>
          </p:cNvPicPr>
          <p:nvPr>
            <a:vide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869446" y="5589077"/>
            <a:ext cx="268130" cy="21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9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59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6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8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89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4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95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0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>
                <p:cTn id="101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video>
              <p:cMediaNode>
                <p:cTn id="107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2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>
                <p:cTn id="113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8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>
                <p:cTn id="119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4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video>
              <p:cMediaNode>
                <p:cTn id="125" fill="hold" display="0">
                  <p:stCondLst>
                    <p:cond delay="indefinite"/>
                  </p:stCondLst>
                </p:cTn>
                <p:tgtEl>
                  <p:spTgt spid="30"/>
                </p:tgtEl>
              </p:cMediaNode>
            </p:video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0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video>
              <p:cMediaNode>
                <p:cTn id="131" fill="hold" display="0">
                  <p:stCondLst>
                    <p:cond delay="indefinite"/>
                  </p:stCondLst>
                </p:cTn>
                <p:tgtEl>
                  <p:spTgt spid="32"/>
                </p:tgtEl>
              </p:cMediaNode>
            </p:video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6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video>
              <p:cMediaNode>
                <p:cTn id="137" fill="hold" display="0">
                  <p:stCondLst>
                    <p:cond delay="indefinite"/>
                  </p:stCondLst>
                </p:cTn>
                <p:tgtEl>
                  <p:spTgt spid="33"/>
                </p:tgtEl>
              </p:cMediaNode>
            </p:video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2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8A70CBC-5507-6BC3-2109-B8B7CFACD17D}"/>
              </a:ext>
            </a:extLst>
          </p:cNvPr>
          <p:cNvSpPr/>
          <p:nvPr/>
        </p:nvSpPr>
        <p:spPr>
          <a:xfrm>
            <a:off x="3987970" y="2314258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poison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048CA2-C49A-0E5A-DD2D-2ACC912711B5}"/>
              </a:ext>
            </a:extLst>
          </p:cNvPr>
          <p:cNvSpPr/>
          <p:nvPr/>
        </p:nvSpPr>
        <p:spPr>
          <a:xfrm>
            <a:off x="1197970" y="231462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Gift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D3BFC4-C3D9-25EC-FF56-04A7998D7114}"/>
              </a:ext>
            </a:extLst>
          </p:cNvPr>
          <p:cNvSpPr/>
          <p:nvPr/>
        </p:nvSpPr>
        <p:spPr>
          <a:xfrm>
            <a:off x="3987970" y="258379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boss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19DEAA-7DA6-2631-9029-F7D6E436FA9D}"/>
              </a:ext>
            </a:extLst>
          </p:cNvPr>
          <p:cNvSpPr/>
          <p:nvPr/>
        </p:nvSpPr>
        <p:spPr>
          <a:xfrm>
            <a:off x="1197970" y="2582241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Chef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5C659D-9A8F-2661-61C2-ED0FE31046D2}"/>
              </a:ext>
            </a:extLst>
          </p:cNvPr>
          <p:cNvSpPr/>
          <p:nvPr/>
        </p:nvSpPr>
        <p:spPr>
          <a:xfrm>
            <a:off x="3987970" y="285559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well-behaved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363255-A714-1240-64A7-D3046FCD5167}"/>
              </a:ext>
            </a:extLst>
          </p:cNvPr>
          <p:cNvSpPr/>
          <p:nvPr/>
        </p:nvSpPr>
        <p:spPr>
          <a:xfrm>
            <a:off x="1197970" y="2855960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brav</a:t>
            </a:r>
            <a:endParaRPr lang="en-GB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55C69B-54FA-BCC6-9BAD-966BE9F260A2}"/>
              </a:ext>
            </a:extLst>
          </p:cNvPr>
          <p:cNvSpPr/>
          <p:nvPr/>
        </p:nvSpPr>
        <p:spPr>
          <a:xfrm>
            <a:off x="3987970" y="313898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genius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9725A5-D9D3-606F-66C3-7BAA06A6A0B3}"/>
              </a:ext>
            </a:extLst>
          </p:cNvPr>
          <p:cNvSpPr/>
          <p:nvPr/>
        </p:nvSpPr>
        <p:spPr>
          <a:xfrm>
            <a:off x="1197970" y="3139352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Genie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DEB2AB-787C-36F3-D6DD-56C378BEDAD8}"/>
              </a:ext>
            </a:extLst>
          </p:cNvPr>
          <p:cNvSpPr/>
          <p:nvPr/>
        </p:nvSpPr>
        <p:spPr>
          <a:xfrm>
            <a:off x="3987970" y="3414094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donate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D7490D-F2EC-7B78-6846-FC416480B3A4}"/>
              </a:ext>
            </a:extLst>
          </p:cNvPr>
          <p:cNvSpPr/>
          <p:nvPr/>
        </p:nvSpPr>
        <p:spPr>
          <a:xfrm>
            <a:off x="1197970" y="3414461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spenden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49D80A-3209-172A-6CF5-74BE4D881F70}"/>
              </a:ext>
            </a:extLst>
          </p:cNvPr>
          <p:cNvSpPr/>
          <p:nvPr/>
        </p:nvSpPr>
        <p:spPr>
          <a:xfrm>
            <a:off x="1181560" y="204526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bekommen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1665FB-E3A8-A969-AB4B-A77E2AC81DCB}"/>
              </a:ext>
            </a:extLst>
          </p:cNvPr>
          <p:cNvSpPr/>
          <p:nvPr/>
        </p:nvSpPr>
        <p:spPr>
          <a:xfrm>
            <a:off x="3986818" y="203978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receive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trim.40C26570-40F6-4A62-B852-F5C248693C06.MOV">
            <a:hlinkClick r:id="" action="ppaction://media"/>
            <a:extLst>
              <a:ext uri="{FF2B5EF4-FFF2-40B4-BE49-F238E27FC236}">
                <a16:creationId xmlns:a16="http://schemas.microsoft.com/office/drawing/2014/main" id="{C3468FAC-30C4-4B2A-5935-EAD5ABA199B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79166" y="2039783"/>
            <a:ext cx="272823" cy="220052"/>
          </a:xfrm>
          <a:prstGeom prst="rect">
            <a:avLst/>
          </a:prstGeom>
        </p:spPr>
      </p:pic>
      <p:pic>
        <p:nvPicPr>
          <p:cNvPr id="7" name="trim.C590E6AA-4290-42B7-9C35-63D128ADFF04.MOV">
            <a:hlinkClick r:id="" action="ppaction://media"/>
            <a:extLst>
              <a:ext uri="{FF2B5EF4-FFF2-40B4-BE49-F238E27FC236}">
                <a16:creationId xmlns:a16="http://schemas.microsoft.com/office/drawing/2014/main" id="{BE482E7D-450F-BC87-ECC3-B948659DCFD4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74654" y="2309944"/>
            <a:ext cx="272823" cy="216216"/>
          </a:xfrm>
          <a:prstGeom prst="rect">
            <a:avLst/>
          </a:prstGeom>
        </p:spPr>
      </p:pic>
      <p:pic>
        <p:nvPicPr>
          <p:cNvPr id="10" name="trim.41714FD0-FD3B-4033-AB9E-A6D5EA642677.MOV">
            <a:hlinkClick r:id="" action="ppaction://media"/>
            <a:extLst>
              <a:ext uri="{FF2B5EF4-FFF2-40B4-BE49-F238E27FC236}">
                <a16:creationId xmlns:a16="http://schemas.microsoft.com/office/drawing/2014/main" id="{A7904FAD-7A2F-09DA-2543-CC42F95E54E9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79166" y="2582241"/>
            <a:ext cx="268311" cy="211902"/>
          </a:xfrm>
          <a:prstGeom prst="rect">
            <a:avLst/>
          </a:prstGeom>
        </p:spPr>
      </p:pic>
      <p:pic>
        <p:nvPicPr>
          <p:cNvPr id="12" name="trim.1455393A-41AD-4D54-81B5-BE376AF5759B.MOV">
            <a:hlinkClick r:id="" action="ppaction://media"/>
            <a:extLst>
              <a:ext uri="{FF2B5EF4-FFF2-40B4-BE49-F238E27FC236}">
                <a16:creationId xmlns:a16="http://schemas.microsoft.com/office/drawing/2014/main" id="{F58B93A0-331E-F28E-15F1-3C08D5160068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85776" y="2853095"/>
            <a:ext cx="268311" cy="216898"/>
          </a:xfrm>
          <a:prstGeom prst="rect">
            <a:avLst/>
          </a:prstGeom>
        </p:spPr>
      </p:pic>
      <p:pic>
        <p:nvPicPr>
          <p:cNvPr id="18" name="trim.C307CF54-E008-4D25-BCD6-745E22502F62.MOV">
            <a:hlinkClick r:id="" action="ppaction://media"/>
            <a:extLst>
              <a:ext uri="{FF2B5EF4-FFF2-40B4-BE49-F238E27FC236}">
                <a16:creationId xmlns:a16="http://schemas.microsoft.com/office/drawing/2014/main" id="{FCF0CF87-2E59-6BBD-F476-74FD7E2D3914}"/>
              </a:ext>
            </a:extLst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74654" y="3119420"/>
            <a:ext cx="268311" cy="217223"/>
          </a:xfrm>
          <a:prstGeom prst="rect">
            <a:avLst/>
          </a:prstGeom>
        </p:spPr>
      </p:pic>
      <p:pic>
        <p:nvPicPr>
          <p:cNvPr id="21" name="trim.5DA22ADD-C276-4ACF-81D8-2D9DF700AB2B.MOV">
            <a:hlinkClick r:id="" action="ppaction://media"/>
            <a:extLst>
              <a:ext uri="{FF2B5EF4-FFF2-40B4-BE49-F238E27FC236}">
                <a16:creationId xmlns:a16="http://schemas.microsoft.com/office/drawing/2014/main" id="{ADF125D6-7CD8-643A-E81E-D702E0F5FFF1}"/>
              </a:ext>
            </a:extLst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70142" y="3395270"/>
            <a:ext cx="272823" cy="22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9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3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39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4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45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0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51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>
                <p:cTn id="57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2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717251761681439B8CC535AA645ECA" ma:contentTypeVersion="18" ma:contentTypeDescription="Ein neues Dokument erstellen." ma:contentTypeScope="" ma:versionID="df27b6e7d426394393deb153ff0b9929">
  <xsd:schema xmlns:xsd="http://www.w3.org/2001/XMLSchema" xmlns:xs="http://www.w3.org/2001/XMLSchema" xmlns:p="http://schemas.microsoft.com/office/2006/metadata/properties" xmlns:ns2="bce36f76-1425-44fc-8d95-2e2d1e5a31ca" xmlns:ns3="aa85bb9c-8b48-4336-8f45-17e136e33354" targetNamespace="http://schemas.microsoft.com/office/2006/metadata/properties" ma:root="true" ma:fieldsID="33530bc6ef9208a0ff73db16eb68628c" ns2:_="" ns3:_="">
    <xsd:import namespace="bce36f76-1425-44fc-8d95-2e2d1e5a31ca"/>
    <xsd:import namespace="aa85bb9c-8b48-4336-8f45-17e136e333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36f76-1425-44fc-8d95-2e2d1e5a31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a98d083d-d29e-4d2c-90d9-9b78849702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5bb9c-8b48-4336-8f45-17e136e3335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e37759-1d8d-4ff4-8d86-113f91690707}" ma:internalName="TaxCatchAll" ma:showField="CatchAllData" ma:web="aa85bb9c-8b48-4336-8f45-17e136e333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e36f76-1425-44fc-8d95-2e2d1e5a31ca">
      <Terms xmlns="http://schemas.microsoft.com/office/infopath/2007/PartnerControls"/>
    </lcf76f155ced4ddcb4097134ff3c332f>
    <TaxCatchAll xmlns="aa85bb9c-8b48-4336-8f45-17e136e33354" xsi:nil="true"/>
  </documentManagement>
</p:properties>
</file>

<file path=customXml/itemProps1.xml><?xml version="1.0" encoding="utf-8"?>
<ds:datastoreItem xmlns:ds="http://schemas.openxmlformats.org/officeDocument/2006/customXml" ds:itemID="{223F9965-2B06-4767-98D4-B000B3D95582}"/>
</file>

<file path=customXml/itemProps2.xml><?xml version="1.0" encoding="utf-8"?>
<ds:datastoreItem xmlns:ds="http://schemas.openxmlformats.org/officeDocument/2006/customXml" ds:itemID="{89B39CDB-08FD-4DED-8426-535209903CA4}"/>
</file>

<file path=customXml/itemProps3.xml><?xml version="1.0" encoding="utf-8"?>
<ds:datastoreItem xmlns:ds="http://schemas.openxmlformats.org/officeDocument/2006/customXml" ds:itemID="{4107ADD1-9715-48D2-8D4B-C94F4CCE3B5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</TotalTime>
  <Words>25</Words>
  <Application>Microsoft Office PowerPoint</Application>
  <PresentationFormat>A4 Paper (210x297 mm)</PresentationFormat>
  <Paragraphs>4</Paragraphs>
  <Slides>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Géza G Schenk</dc:creator>
  <cp:lastModifiedBy>Pipperger, Philip</cp:lastModifiedBy>
  <cp:revision>36</cp:revision>
  <dcterms:created xsi:type="dcterms:W3CDTF">2024-08-27T16:27:59Z</dcterms:created>
  <dcterms:modified xsi:type="dcterms:W3CDTF">2024-11-14T09:51:03Z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0x01010042717251761681439B8CC535AA645ECA</vt:lpwstr>
  </property>
</Properties>
</file>