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65" autoAdjust="0"/>
    <p:restoredTop sz="94660"/>
  </p:normalViewPr>
  <p:slideViewPr>
    <p:cSldViewPr>
      <p:cViewPr varScale="1">
        <p:scale>
          <a:sx n="123" d="100"/>
          <a:sy n="123" d="100"/>
        </p:scale>
        <p:origin x="9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A999-49A6-453D-9BE2-33B0E9ED143C}" type="datetimeFigureOut">
              <a:rPr lang="en-GB" smtClean="0"/>
              <a:t>04/07/2017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EA93-32B9-46A7-9C3C-9B20800D6B5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018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A999-49A6-453D-9BE2-33B0E9ED143C}" type="datetimeFigureOut">
              <a:rPr lang="en-GB" smtClean="0"/>
              <a:t>04/07/2017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EA93-32B9-46A7-9C3C-9B20800D6B5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379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A999-49A6-453D-9BE2-33B0E9ED143C}" type="datetimeFigureOut">
              <a:rPr lang="en-GB" smtClean="0"/>
              <a:t>04/07/2017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EA93-32B9-46A7-9C3C-9B20800D6B5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56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A999-49A6-453D-9BE2-33B0E9ED143C}" type="datetimeFigureOut">
              <a:rPr lang="en-GB" smtClean="0"/>
              <a:t>04/07/2017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EA93-32B9-46A7-9C3C-9B20800D6B5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829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A999-49A6-453D-9BE2-33B0E9ED143C}" type="datetimeFigureOut">
              <a:rPr lang="en-GB" smtClean="0"/>
              <a:t>04/07/2017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EA93-32B9-46A7-9C3C-9B20800D6B5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351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A999-49A6-453D-9BE2-33B0E9ED143C}" type="datetimeFigureOut">
              <a:rPr lang="en-GB" smtClean="0"/>
              <a:t>04/07/2017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EA93-32B9-46A7-9C3C-9B20800D6B5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835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A999-49A6-453D-9BE2-33B0E9ED143C}" type="datetimeFigureOut">
              <a:rPr lang="en-GB" smtClean="0"/>
              <a:t>04/07/2017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EA93-32B9-46A7-9C3C-9B20800D6B5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169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A999-49A6-453D-9BE2-33B0E9ED143C}" type="datetimeFigureOut">
              <a:rPr lang="en-GB" smtClean="0"/>
              <a:t>04/07/2017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EA93-32B9-46A7-9C3C-9B20800D6B5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066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A999-49A6-453D-9BE2-33B0E9ED143C}" type="datetimeFigureOut">
              <a:rPr lang="en-GB" smtClean="0"/>
              <a:t>04/07/2017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EA93-32B9-46A7-9C3C-9B20800D6B5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75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A999-49A6-453D-9BE2-33B0E9ED143C}" type="datetimeFigureOut">
              <a:rPr lang="en-GB" smtClean="0"/>
              <a:t>04/07/2017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EA93-32B9-46A7-9C3C-9B20800D6B5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232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A999-49A6-453D-9BE2-33B0E9ED143C}" type="datetimeFigureOut">
              <a:rPr lang="en-GB" smtClean="0"/>
              <a:t>04/07/2017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EA93-32B9-46A7-9C3C-9B20800D6B5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50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8A999-49A6-453D-9BE2-33B0E9ED143C}" type="datetimeFigureOut">
              <a:rPr lang="en-GB" smtClean="0"/>
              <a:t>04/07/2017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8EA93-32B9-46A7-9C3C-9B20800D6B5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736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588224" y="1052736"/>
            <a:ext cx="4680520" cy="4536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3481389" y="821903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/>
              <a:t>Fokus</a:t>
            </a:r>
            <a:r>
              <a:rPr lang="en-GB" sz="2400" dirty="0" smtClean="0"/>
              <a:t>: </a:t>
            </a:r>
            <a:r>
              <a:rPr lang="en-GB" sz="2400" dirty="0" err="1" smtClean="0"/>
              <a:t>Schießen</a:t>
            </a:r>
            <a:endParaRPr lang="en-GB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3481389" y="116632"/>
            <a:ext cx="1845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u="sng" dirty="0" smtClean="0"/>
              <a:t>Station 1</a:t>
            </a:r>
            <a:endParaRPr lang="en-GB" sz="3600" u="sng" dirty="0"/>
          </a:p>
        </p:txBody>
      </p:sp>
      <p:grpSp>
        <p:nvGrpSpPr>
          <p:cNvPr id="2" name="Group 1"/>
          <p:cNvGrpSpPr/>
          <p:nvPr/>
        </p:nvGrpSpPr>
        <p:grpSpPr>
          <a:xfrm>
            <a:off x="6588224" y="1586409"/>
            <a:ext cx="288032" cy="432048"/>
            <a:chOff x="323528" y="2348880"/>
            <a:chExt cx="288032" cy="432048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323528" y="2348880"/>
              <a:ext cx="288032" cy="43204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323528" y="2348880"/>
              <a:ext cx="288032" cy="43204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205770" y="1857598"/>
            <a:ext cx="49859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err="1"/>
              <a:t>Übung</a:t>
            </a:r>
            <a:r>
              <a:rPr lang="en-GB" b="1" i="1" dirty="0"/>
              <a:t>:</a:t>
            </a:r>
            <a:endParaRPr lang="en-GB" b="1" i="1" dirty="0" smtClean="0"/>
          </a:p>
          <a:p>
            <a:r>
              <a:rPr lang="en-GB" dirty="0" err="1" smtClean="0"/>
              <a:t>Versuche</a:t>
            </a:r>
            <a:r>
              <a:rPr lang="en-GB" dirty="0" smtClean="0"/>
              <a:t> (try) </a:t>
            </a:r>
            <a:r>
              <a:rPr lang="en-GB" dirty="0" err="1" smtClean="0"/>
              <a:t>viele</a:t>
            </a:r>
            <a:r>
              <a:rPr lang="en-GB" dirty="0" smtClean="0"/>
              <a:t> </a:t>
            </a:r>
            <a:r>
              <a:rPr lang="en-GB" dirty="0" err="1" smtClean="0"/>
              <a:t>Positionen</a:t>
            </a:r>
            <a:r>
              <a:rPr lang="en-GB" dirty="0" smtClean="0"/>
              <a:t> um </a:t>
            </a:r>
            <a:r>
              <a:rPr lang="en-GB" dirty="0" err="1" smtClean="0"/>
              <a:t>deinen</a:t>
            </a:r>
            <a:r>
              <a:rPr lang="en-GB" dirty="0" smtClean="0"/>
              <a:t> Handball</a:t>
            </a:r>
            <a:br>
              <a:rPr lang="en-GB" dirty="0" smtClean="0"/>
            </a:br>
            <a:r>
              <a:rPr lang="en-GB" dirty="0" smtClean="0"/>
              <a:t>in die </a:t>
            </a:r>
            <a:r>
              <a:rPr lang="en-GB" dirty="0" err="1" smtClean="0"/>
              <a:t>Ziele</a:t>
            </a:r>
            <a:r>
              <a:rPr lang="en-GB" dirty="0" smtClean="0"/>
              <a:t> </a:t>
            </a:r>
            <a:r>
              <a:rPr lang="en-GB" dirty="0" err="1" smtClean="0"/>
              <a:t>zu</a:t>
            </a:r>
            <a:r>
              <a:rPr lang="en-GB" dirty="0"/>
              <a:t> </a:t>
            </a:r>
            <a:r>
              <a:rPr lang="en-GB" dirty="0" err="1" smtClean="0"/>
              <a:t>schießen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624784" y="5646517"/>
            <a:ext cx="5724644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400" dirty="0" err="1" smtClean="0"/>
              <a:t>Zu</a:t>
            </a:r>
            <a:r>
              <a:rPr lang="en-GB" sz="2400" dirty="0" smtClean="0"/>
              <a:t> </a:t>
            </a:r>
            <a:r>
              <a:rPr lang="en-GB" sz="2400" dirty="0" err="1" smtClean="0"/>
              <a:t>einfach</a:t>
            </a:r>
            <a:r>
              <a:rPr lang="en-GB" sz="2400" dirty="0" smtClean="0"/>
              <a:t>? </a:t>
            </a:r>
            <a:r>
              <a:rPr lang="en-GB" dirty="0" smtClean="0"/>
              <a:t>	1. </a:t>
            </a:r>
            <a:r>
              <a:rPr lang="en-GB" dirty="0" err="1" smtClean="0"/>
              <a:t>Benutze</a:t>
            </a:r>
            <a:r>
              <a:rPr lang="en-GB" dirty="0" smtClean="0"/>
              <a:t> (use) die </a:t>
            </a:r>
            <a:r>
              <a:rPr lang="en-GB" dirty="0" err="1" smtClean="0"/>
              <a:t>andere</a:t>
            </a:r>
            <a:r>
              <a:rPr lang="en-GB" dirty="0" smtClean="0"/>
              <a:t> Hand	</a:t>
            </a:r>
          </a:p>
          <a:p>
            <a:r>
              <a:rPr lang="en-GB" dirty="0"/>
              <a:t>	</a:t>
            </a:r>
            <a:r>
              <a:rPr lang="en-GB" dirty="0" smtClean="0"/>
              <a:t>	2. </a:t>
            </a:r>
            <a:r>
              <a:rPr lang="en-GB" dirty="0" err="1" smtClean="0"/>
              <a:t>Schieße</a:t>
            </a:r>
            <a:r>
              <a:rPr lang="en-GB" dirty="0" smtClean="0"/>
              <a:t> </a:t>
            </a:r>
            <a:r>
              <a:rPr lang="en-GB" dirty="0"/>
              <a:t>von </a:t>
            </a:r>
            <a:r>
              <a:rPr lang="en-GB" dirty="0" err="1" smtClean="0"/>
              <a:t>weiter</a:t>
            </a:r>
            <a:r>
              <a:rPr lang="en-GB" dirty="0" smtClean="0"/>
              <a:t> </a:t>
            </a:r>
            <a:r>
              <a:rPr lang="en-GB" dirty="0" err="1" smtClean="0"/>
              <a:t>aus</a:t>
            </a:r>
            <a:endParaRPr lang="en-GB" dirty="0"/>
          </a:p>
        </p:txBody>
      </p:sp>
      <p:grpSp>
        <p:nvGrpSpPr>
          <p:cNvPr id="30" name="Group 29"/>
          <p:cNvGrpSpPr/>
          <p:nvPr/>
        </p:nvGrpSpPr>
        <p:grpSpPr>
          <a:xfrm>
            <a:off x="7388696" y="915363"/>
            <a:ext cx="288032" cy="432048"/>
            <a:chOff x="323528" y="2348880"/>
            <a:chExt cx="288032" cy="432048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323528" y="2348880"/>
              <a:ext cx="288032" cy="43204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323528" y="2348880"/>
              <a:ext cx="288032" cy="43204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6084168" y="2564904"/>
            <a:ext cx="288032" cy="432048"/>
            <a:chOff x="323528" y="2348880"/>
            <a:chExt cx="288032" cy="432048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323528" y="2348880"/>
              <a:ext cx="288032" cy="43204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323528" y="2348880"/>
              <a:ext cx="288032" cy="43204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6732240" y="4949374"/>
            <a:ext cx="288032" cy="432048"/>
            <a:chOff x="323528" y="2348880"/>
            <a:chExt cx="288032" cy="432048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323528" y="2348880"/>
              <a:ext cx="288032" cy="43204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323528" y="2348880"/>
              <a:ext cx="288032" cy="43204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6332659" y="4017818"/>
            <a:ext cx="288032" cy="432048"/>
            <a:chOff x="323528" y="2348880"/>
            <a:chExt cx="288032" cy="432048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323528" y="2348880"/>
              <a:ext cx="288032" cy="43204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323528" y="2348880"/>
              <a:ext cx="288032" cy="43204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1547664" y="3965069"/>
            <a:ext cx="29865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Großer</a:t>
            </a:r>
            <a:r>
              <a:rPr lang="en-GB" dirty="0" smtClean="0"/>
              <a:t> </a:t>
            </a:r>
            <a:r>
              <a:rPr lang="en-GB" dirty="0" err="1"/>
              <a:t>Reif</a:t>
            </a:r>
            <a:r>
              <a:rPr lang="en-GB" dirty="0"/>
              <a:t> (hoop) </a:t>
            </a:r>
            <a:r>
              <a:rPr lang="en-GB" dirty="0" smtClean="0"/>
              <a:t>= 3 </a:t>
            </a:r>
            <a:r>
              <a:rPr lang="en-GB" dirty="0" err="1" smtClean="0"/>
              <a:t>Punkte</a:t>
            </a:r>
            <a:endParaRPr lang="en-GB" dirty="0" smtClean="0"/>
          </a:p>
          <a:p>
            <a:r>
              <a:rPr lang="en-GB" dirty="0" err="1" smtClean="0"/>
              <a:t>Kleiner</a:t>
            </a:r>
            <a:r>
              <a:rPr lang="en-GB" dirty="0" smtClean="0"/>
              <a:t> </a:t>
            </a:r>
            <a:r>
              <a:rPr lang="en-GB" dirty="0" err="1" smtClean="0"/>
              <a:t>Reif</a:t>
            </a:r>
            <a:r>
              <a:rPr lang="en-GB" dirty="0" smtClean="0"/>
              <a:t> = 5 </a:t>
            </a:r>
            <a:r>
              <a:rPr lang="en-GB" dirty="0" err="1" smtClean="0"/>
              <a:t>Punkte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= 10 </a:t>
            </a:r>
            <a:r>
              <a:rPr lang="en-GB" dirty="0" err="1" smtClean="0"/>
              <a:t>Punkte</a:t>
            </a:r>
            <a:endParaRPr lang="en-GB" dirty="0" smtClean="0"/>
          </a:p>
          <a:p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676427" y="4565233"/>
            <a:ext cx="216024" cy="34726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676427" y="4565233"/>
            <a:ext cx="180020" cy="34726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03959" y="3146074"/>
            <a:ext cx="48459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err="1" smtClean="0"/>
              <a:t>Herausforderung</a:t>
            </a:r>
            <a:r>
              <a:rPr lang="en-GB" b="1" i="1" dirty="0" smtClean="0"/>
              <a:t>: </a:t>
            </a:r>
          </a:p>
          <a:p>
            <a:r>
              <a:rPr lang="en-GB" dirty="0" err="1" smtClean="0"/>
              <a:t>Partnerarbeit</a:t>
            </a:r>
            <a:r>
              <a:rPr lang="en-GB" dirty="0" smtClean="0"/>
              <a:t> – </a:t>
            </a:r>
            <a:r>
              <a:rPr lang="en-GB" dirty="0" err="1" smtClean="0"/>
              <a:t>wie</a:t>
            </a:r>
            <a:r>
              <a:rPr lang="en-GB" dirty="0" smtClean="0"/>
              <a:t> </a:t>
            </a:r>
            <a:r>
              <a:rPr lang="en-GB" dirty="0" err="1" smtClean="0"/>
              <a:t>viele</a:t>
            </a:r>
            <a:r>
              <a:rPr lang="en-GB" dirty="0" smtClean="0"/>
              <a:t> </a:t>
            </a:r>
            <a:r>
              <a:rPr lang="en-GB" dirty="0" err="1" smtClean="0"/>
              <a:t>Punkte</a:t>
            </a:r>
            <a:r>
              <a:rPr lang="en-GB" dirty="0" smtClean="0"/>
              <a:t> in 30 </a:t>
            </a:r>
            <a:r>
              <a:rPr lang="en-GB" dirty="0" err="1" smtClean="0"/>
              <a:t>Sekunden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7932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588224" y="1052736"/>
            <a:ext cx="4680520" cy="4536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259632" y="2132856"/>
            <a:ext cx="439248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835696" y="2132856"/>
            <a:ext cx="0" cy="864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483768" y="2132856"/>
            <a:ext cx="0" cy="864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131840" y="2132856"/>
            <a:ext cx="0" cy="864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779912" y="2132856"/>
            <a:ext cx="0" cy="864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427984" y="2132856"/>
            <a:ext cx="0" cy="864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76056" y="2132856"/>
            <a:ext cx="0" cy="864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259632" y="3861048"/>
            <a:ext cx="439248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1835696" y="3861048"/>
            <a:ext cx="0" cy="864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483768" y="3861048"/>
            <a:ext cx="0" cy="864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131840" y="3861048"/>
            <a:ext cx="0" cy="864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779912" y="3861048"/>
            <a:ext cx="0" cy="864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427984" y="3861048"/>
            <a:ext cx="0" cy="864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076056" y="3861048"/>
            <a:ext cx="0" cy="864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627784" y="821903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/>
              <a:t>Fokus</a:t>
            </a:r>
            <a:r>
              <a:rPr lang="en-GB" sz="2400" dirty="0" smtClean="0"/>
              <a:t>: </a:t>
            </a:r>
            <a:r>
              <a:rPr lang="en-GB" sz="2400" dirty="0" err="1" smtClean="0"/>
              <a:t>Dribbeln</a:t>
            </a:r>
            <a:r>
              <a:rPr lang="en-GB" sz="2400" dirty="0" smtClean="0"/>
              <a:t> </a:t>
            </a:r>
            <a:r>
              <a:rPr lang="en-GB" sz="2400" dirty="0"/>
              <a:t>und </a:t>
            </a:r>
            <a:r>
              <a:rPr lang="en-GB" sz="2400" dirty="0" err="1" smtClean="0"/>
              <a:t>Agilität</a:t>
            </a:r>
            <a:endParaRPr lang="en-GB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3481389" y="116632"/>
            <a:ext cx="1845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u="sng" dirty="0" smtClean="0"/>
              <a:t>Station 2</a:t>
            </a:r>
            <a:endParaRPr lang="en-GB" sz="3600" u="sng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323528" y="2348880"/>
            <a:ext cx="288032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23528" y="2348880"/>
            <a:ext cx="288032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61581" y="4077072"/>
            <a:ext cx="288032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61581" y="4077072"/>
            <a:ext cx="288032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899592" y="3501008"/>
            <a:ext cx="53285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57715" y="5266074"/>
            <a:ext cx="7830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Dribbele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mit</a:t>
            </a:r>
            <a:r>
              <a:rPr lang="en-GB" dirty="0" smtClean="0"/>
              <a:t> </a:t>
            </a:r>
            <a:r>
              <a:rPr lang="en-GB" dirty="0" err="1" smtClean="0"/>
              <a:t>einer</a:t>
            </a:r>
            <a:r>
              <a:rPr lang="en-GB" dirty="0" smtClean="0"/>
              <a:t> Hand, </a:t>
            </a:r>
            <a:r>
              <a:rPr lang="de-DE" dirty="0"/>
              <a:t>jeder (</a:t>
            </a:r>
            <a:r>
              <a:rPr lang="de-DE" dirty="0" err="1"/>
              <a:t>each</a:t>
            </a:r>
            <a:r>
              <a:rPr lang="de-DE" dirty="0"/>
              <a:t>) Fuß durch die Leiter (</a:t>
            </a:r>
            <a:r>
              <a:rPr lang="de-DE" dirty="0" err="1"/>
              <a:t>ladder</a:t>
            </a:r>
            <a:r>
              <a:rPr lang="de-DE" dirty="0"/>
              <a:t>) </a:t>
            </a:r>
            <a:r>
              <a:rPr lang="de-DE" dirty="0" smtClean="0"/>
              <a:t>bringen,</a:t>
            </a:r>
          </a:p>
          <a:p>
            <a:r>
              <a:rPr lang="de-DE" dirty="0" smtClean="0"/>
              <a:t>wenn </a:t>
            </a:r>
            <a:r>
              <a:rPr lang="de-DE" dirty="0"/>
              <a:t>du am "D" bist; schießen! 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1448750" y="6021288"/>
            <a:ext cx="7477145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err="1" smtClean="0"/>
              <a:t>Zu</a:t>
            </a:r>
            <a:r>
              <a:rPr lang="en-GB" sz="2400" dirty="0" smtClean="0"/>
              <a:t> </a:t>
            </a:r>
            <a:r>
              <a:rPr lang="en-GB" sz="2400" dirty="0" err="1" smtClean="0"/>
              <a:t>einfach</a:t>
            </a:r>
            <a:r>
              <a:rPr lang="en-GB" sz="2400" dirty="0" smtClean="0"/>
              <a:t>? </a:t>
            </a:r>
            <a:r>
              <a:rPr lang="en-GB" dirty="0" smtClean="0"/>
              <a:t>	1. </a:t>
            </a:r>
            <a:r>
              <a:rPr lang="en-GB" dirty="0" err="1" smtClean="0"/>
              <a:t>Jeder</a:t>
            </a:r>
            <a:r>
              <a:rPr lang="de-DE" dirty="0" smtClean="0"/>
              <a:t> </a:t>
            </a:r>
            <a:r>
              <a:rPr lang="de-DE" dirty="0"/>
              <a:t>(</a:t>
            </a:r>
            <a:r>
              <a:rPr lang="de-DE" dirty="0" err="1"/>
              <a:t>each</a:t>
            </a:r>
            <a:r>
              <a:rPr lang="de-DE" dirty="0"/>
              <a:t>) Fuß durch </a:t>
            </a:r>
            <a:r>
              <a:rPr lang="de-DE" dirty="0" smtClean="0"/>
              <a:t>jede Leitersprosse </a:t>
            </a:r>
            <a:r>
              <a:rPr lang="de-DE" dirty="0"/>
              <a:t>(</a:t>
            </a:r>
            <a:r>
              <a:rPr lang="de-DE" dirty="0" err="1" smtClean="0"/>
              <a:t>ladder</a:t>
            </a:r>
            <a:r>
              <a:rPr lang="de-DE" dirty="0" smtClean="0"/>
              <a:t> </a:t>
            </a:r>
            <a:r>
              <a:rPr lang="de-DE" dirty="0" err="1" smtClean="0"/>
              <a:t>rung</a:t>
            </a:r>
            <a:r>
              <a:rPr lang="en-GB" dirty="0" smtClean="0"/>
              <a:t>)</a:t>
            </a:r>
          </a:p>
          <a:p>
            <a:r>
              <a:rPr lang="en-GB" dirty="0"/>
              <a:t>	</a:t>
            </a:r>
            <a:r>
              <a:rPr lang="en-GB" dirty="0" smtClean="0"/>
              <a:t>	2. </a:t>
            </a:r>
            <a:r>
              <a:rPr lang="en-GB" dirty="0" err="1" smtClean="0"/>
              <a:t>Benutze</a:t>
            </a:r>
            <a:r>
              <a:rPr lang="en-GB" dirty="0" smtClean="0"/>
              <a:t> (use) die </a:t>
            </a:r>
            <a:r>
              <a:rPr lang="en-GB" dirty="0" err="1" smtClean="0"/>
              <a:t>andere</a:t>
            </a:r>
            <a:r>
              <a:rPr lang="en-GB" dirty="0" smtClean="0"/>
              <a:t> Hand!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2846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2351224" y="872243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/>
              <a:t>Fokus</a:t>
            </a:r>
            <a:r>
              <a:rPr lang="en-GB" sz="2400" dirty="0" smtClean="0"/>
              <a:t>: Ball </a:t>
            </a:r>
            <a:r>
              <a:rPr lang="en-GB" sz="2400" dirty="0" err="1" smtClean="0"/>
              <a:t>abgeben</a:t>
            </a:r>
            <a:r>
              <a:rPr lang="en-GB" sz="2400" dirty="0" smtClean="0"/>
              <a:t> (passing) / </a:t>
            </a:r>
            <a:r>
              <a:rPr lang="en-GB" sz="2400" dirty="0" err="1" smtClean="0"/>
              <a:t>Dribbeln</a:t>
            </a:r>
            <a:endParaRPr lang="en-GB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3481389" y="116632"/>
            <a:ext cx="1845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u="sng" dirty="0" smtClean="0"/>
              <a:t>Station 3</a:t>
            </a:r>
            <a:endParaRPr lang="en-GB" sz="3600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2411760" y="1982447"/>
            <a:ext cx="42570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err="1" smtClean="0"/>
              <a:t>Aufgabe</a:t>
            </a:r>
            <a:r>
              <a:rPr lang="en-GB" sz="3200" dirty="0" smtClean="0"/>
              <a:t>: 3 </a:t>
            </a:r>
            <a:r>
              <a:rPr lang="en-GB" sz="3200" dirty="0" err="1" smtClean="0"/>
              <a:t>gegen</a:t>
            </a:r>
            <a:r>
              <a:rPr lang="en-GB" sz="3200" dirty="0" smtClean="0"/>
              <a:t> 3 Spiel</a:t>
            </a:r>
            <a:endParaRPr lang="en-GB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30089" y="2564904"/>
            <a:ext cx="876900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/>
              <a:t>Option 1. </a:t>
            </a:r>
            <a:r>
              <a:rPr lang="en-GB" dirty="0" smtClean="0"/>
              <a:t>5-mal den Ball </a:t>
            </a:r>
            <a:r>
              <a:rPr lang="en-GB" dirty="0" err="1" smtClean="0"/>
              <a:t>abgeben</a:t>
            </a:r>
            <a:r>
              <a:rPr lang="en-GB" dirty="0" smtClean="0"/>
              <a:t> </a:t>
            </a:r>
            <a:r>
              <a:rPr lang="de-DE" dirty="0"/>
              <a:t>für einen Punkt, dann beginnt der Gegner (</a:t>
            </a:r>
            <a:r>
              <a:rPr lang="de-DE" dirty="0" err="1"/>
              <a:t>opposition</a:t>
            </a:r>
            <a:r>
              <a:rPr lang="de-DE" dirty="0"/>
              <a:t>).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Wenn </a:t>
            </a:r>
            <a:r>
              <a:rPr lang="de-DE" dirty="0"/>
              <a:t>der Ball abgefangen (</a:t>
            </a:r>
            <a:r>
              <a:rPr lang="de-DE" dirty="0" err="1"/>
              <a:t>intercepted</a:t>
            </a:r>
            <a:r>
              <a:rPr lang="de-DE" dirty="0"/>
              <a:t>) wird, wieder bei null </a:t>
            </a:r>
            <a:r>
              <a:rPr lang="de-DE" dirty="0" smtClean="0"/>
              <a:t>anfangen.</a:t>
            </a:r>
            <a:br>
              <a:rPr lang="de-DE" dirty="0" smtClean="0"/>
            </a:br>
            <a:r>
              <a:rPr lang="de-DE" dirty="0" smtClean="0"/>
              <a:t>Die </a:t>
            </a:r>
            <a:r>
              <a:rPr lang="de-DE" dirty="0"/>
              <a:t>normale Regeln mit </a:t>
            </a:r>
            <a:r>
              <a:rPr lang="de-DE" dirty="0" err="1"/>
              <a:t>Sideline</a:t>
            </a:r>
            <a:r>
              <a:rPr lang="de-DE" dirty="0"/>
              <a:t>/</a:t>
            </a:r>
            <a:r>
              <a:rPr lang="de-DE" dirty="0" err="1"/>
              <a:t>Backline</a:t>
            </a:r>
            <a:r>
              <a:rPr lang="de-DE" dirty="0"/>
              <a:t> </a:t>
            </a:r>
            <a:r>
              <a:rPr lang="de-DE" dirty="0" smtClean="0"/>
              <a:t>Ball.</a:t>
            </a:r>
            <a:endParaRPr lang="en-GB" dirty="0" smtClean="0"/>
          </a:p>
          <a:p>
            <a:r>
              <a:rPr lang="en-GB" b="1" i="1" dirty="0" smtClean="0"/>
              <a:t>Option 2: </a:t>
            </a:r>
            <a:r>
              <a:rPr lang="en-GB" dirty="0" smtClean="0"/>
              <a:t>Mache </a:t>
            </a:r>
            <a:r>
              <a:rPr lang="en-GB" dirty="0" err="1" smtClean="0"/>
              <a:t>eine</a:t>
            </a:r>
            <a:r>
              <a:rPr lang="en-GB" dirty="0" smtClean="0"/>
              <a:t> </a:t>
            </a:r>
            <a:r>
              <a:rPr lang="en-GB" dirty="0" err="1" smtClean="0"/>
              <a:t>Endzone</a:t>
            </a:r>
            <a:r>
              <a:rPr lang="en-GB" dirty="0" smtClean="0"/>
              <a:t> </a:t>
            </a:r>
            <a:r>
              <a:rPr lang="en-GB" dirty="0" err="1" smtClean="0"/>
              <a:t>für</a:t>
            </a:r>
            <a:r>
              <a:rPr lang="en-GB" dirty="0" smtClean="0"/>
              <a:t> </a:t>
            </a:r>
            <a:r>
              <a:rPr lang="en-GB" dirty="0" err="1"/>
              <a:t>jedes</a:t>
            </a:r>
            <a:r>
              <a:rPr lang="en-GB" dirty="0"/>
              <a:t> </a:t>
            </a:r>
            <a:r>
              <a:rPr lang="en-GB" dirty="0" smtClean="0"/>
              <a:t>Team. Der Ball </a:t>
            </a:r>
            <a:r>
              <a:rPr lang="en-GB" b="1" dirty="0" smtClean="0"/>
              <a:t>muss</a:t>
            </a:r>
            <a:r>
              <a:rPr lang="en-GB" dirty="0" smtClean="0"/>
              <a:t> von </a:t>
            </a:r>
            <a:r>
              <a:rPr lang="en-GB" dirty="0" err="1" smtClean="0"/>
              <a:t>jemandem</a:t>
            </a:r>
            <a:r>
              <a:rPr lang="en-GB" dirty="0" smtClean="0"/>
              <a:t> (someone) </a:t>
            </a:r>
            <a:r>
              <a:rPr lang="en-GB" dirty="0" err="1" smtClean="0"/>
              <a:t>im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Team in der </a:t>
            </a:r>
            <a:r>
              <a:rPr lang="en-GB" dirty="0" err="1" smtClean="0"/>
              <a:t>Endzone</a:t>
            </a:r>
            <a:r>
              <a:rPr lang="en-GB" dirty="0" smtClean="0"/>
              <a:t> </a:t>
            </a:r>
            <a:r>
              <a:rPr lang="en-GB" dirty="0" err="1" smtClean="0"/>
              <a:t>gefangen</a:t>
            </a:r>
            <a:r>
              <a:rPr lang="en-GB" dirty="0" smtClean="0"/>
              <a:t> (caught) </a:t>
            </a:r>
            <a:r>
              <a:rPr lang="en-GB" dirty="0" err="1" smtClean="0"/>
              <a:t>werden</a:t>
            </a:r>
            <a:r>
              <a:rPr lang="en-GB" dirty="0" smtClean="0"/>
              <a:t>. </a:t>
            </a:r>
            <a:r>
              <a:rPr lang="en-GB" dirty="0" err="1" smtClean="0"/>
              <a:t>Zum</a:t>
            </a:r>
            <a:r>
              <a:rPr lang="en-GB" dirty="0" smtClean="0"/>
              <a:t> </a:t>
            </a:r>
            <a:r>
              <a:rPr lang="en-GB" dirty="0" err="1" smtClean="0"/>
              <a:t>Beispiel</a:t>
            </a:r>
            <a:r>
              <a:rPr lang="en-GB" dirty="0" smtClean="0"/>
              <a:t>: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3059832" y="4217664"/>
            <a:ext cx="2266614" cy="2379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3059832" y="4869160"/>
            <a:ext cx="22666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059832" y="6093296"/>
            <a:ext cx="22666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891885" y="4293096"/>
            <a:ext cx="260250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Rote </a:t>
            </a:r>
            <a:r>
              <a:rPr lang="en-GB" dirty="0" err="1" smtClean="0"/>
              <a:t>Endzone</a:t>
            </a:r>
            <a:r>
              <a:rPr lang="en-GB" dirty="0"/>
              <a:t> fur den </a:t>
            </a:r>
            <a:r>
              <a:rPr lang="en-GB" dirty="0" smtClean="0"/>
              <a:t>Ball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2832722" y="6252120"/>
            <a:ext cx="2755626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/>
              <a:t>Grüne Endzone für den Ball</a:t>
            </a:r>
            <a:endParaRPr lang="en-GB" dirty="0"/>
          </a:p>
        </p:txBody>
      </p:sp>
      <p:sp>
        <p:nvSpPr>
          <p:cNvPr id="20" name="Oval 19"/>
          <p:cNvSpPr/>
          <p:nvPr/>
        </p:nvSpPr>
        <p:spPr>
          <a:xfrm>
            <a:off x="3454451" y="5436599"/>
            <a:ext cx="144016" cy="21602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/>
          <p:cNvSpPr/>
          <p:nvPr/>
        </p:nvSpPr>
        <p:spPr>
          <a:xfrm>
            <a:off x="4138527" y="5306558"/>
            <a:ext cx="144016" cy="21602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/>
          <p:cNvSpPr/>
          <p:nvPr/>
        </p:nvSpPr>
        <p:spPr>
          <a:xfrm>
            <a:off x="4860032" y="5350946"/>
            <a:ext cx="144016" cy="21602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2771800" y="5197175"/>
            <a:ext cx="0" cy="7521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3526459" y="5085184"/>
            <a:ext cx="216024" cy="21602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/>
          <p:cNvSpPr/>
          <p:nvPr/>
        </p:nvSpPr>
        <p:spPr>
          <a:xfrm>
            <a:off x="4470947" y="5085184"/>
            <a:ext cx="243644" cy="22137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/>
          <p:cNvSpPr/>
          <p:nvPr/>
        </p:nvSpPr>
        <p:spPr>
          <a:xfrm>
            <a:off x="4329400" y="5661248"/>
            <a:ext cx="213555" cy="21602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5655583" y="5092171"/>
            <a:ext cx="0" cy="8280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179512" y="1772816"/>
            <a:ext cx="8784976" cy="49395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713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564429" y="1879318"/>
            <a:ext cx="4680520" cy="4536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2424712" y="807095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/>
              <a:t>Fokus</a:t>
            </a:r>
            <a:r>
              <a:rPr lang="en-GB" sz="2400" dirty="0" smtClean="0"/>
              <a:t>: Match </a:t>
            </a:r>
            <a:r>
              <a:rPr lang="en-GB" sz="2400" dirty="0" err="1"/>
              <a:t>mit</a:t>
            </a:r>
            <a:r>
              <a:rPr lang="en-GB" sz="2400" dirty="0"/>
              <a:t> </a:t>
            </a:r>
            <a:r>
              <a:rPr lang="en-GB" sz="2400" dirty="0" err="1"/>
              <a:t>Schießen</a:t>
            </a:r>
            <a:endParaRPr lang="en-GB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3481389" y="116632"/>
            <a:ext cx="1845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u="sng" dirty="0" smtClean="0"/>
              <a:t>Station 4</a:t>
            </a:r>
            <a:endParaRPr lang="en-GB" sz="3600" u="sng" dirty="0"/>
          </a:p>
        </p:txBody>
      </p:sp>
      <p:grpSp>
        <p:nvGrpSpPr>
          <p:cNvPr id="2" name="Group 1"/>
          <p:cNvGrpSpPr/>
          <p:nvPr/>
        </p:nvGrpSpPr>
        <p:grpSpPr>
          <a:xfrm>
            <a:off x="3481389" y="4242580"/>
            <a:ext cx="288032" cy="432048"/>
            <a:chOff x="323528" y="2348880"/>
            <a:chExt cx="288032" cy="432048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323528" y="2348880"/>
              <a:ext cx="288032" cy="43204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323528" y="2348880"/>
              <a:ext cx="288032" cy="43204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3959932" y="2936805"/>
            <a:ext cx="288032" cy="432048"/>
            <a:chOff x="323528" y="2348880"/>
            <a:chExt cx="288032" cy="432048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323528" y="2348880"/>
              <a:ext cx="288032" cy="43204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323528" y="2348880"/>
              <a:ext cx="288032" cy="43204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4103948" y="5602102"/>
            <a:ext cx="288032" cy="432048"/>
            <a:chOff x="323528" y="2348880"/>
            <a:chExt cx="288032" cy="432048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323528" y="2348880"/>
              <a:ext cx="288032" cy="43204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323528" y="2348880"/>
              <a:ext cx="288032" cy="43204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5326446" y="4517326"/>
            <a:ext cx="288032" cy="432048"/>
            <a:chOff x="323528" y="2348880"/>
            <a:chExt cx="288032" cy="432048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323528" y="2348880"/>
              <a:ext cx="288032" cy="43204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323528" y="2348880"/>
              <a:ext cx="288032" cy="43204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5182430" y="2780928"/>
            <a:ext cx="288032" cy="432048"/>
            <a:chOff x="323528" y="2348880"/>
            <a:chExt cx="288032" cy="432048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323528" y="2348880"/>
              <a:ext cx="288032" cy="43204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323528" y="2348880"/>
              <a:ext cx="288032" cy="43204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7524328" y="3666683"/>
            <a:ext cx="288032" cy="432048"/>
            <a:chOff x="323528" y="2348880"/>
            <a:chExt cx="288032" cy="432048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323528" y="2348880"/>
              <a:ext cx="288032" cy="43204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323528" y="2348880"/>
              <a:ext cx="288032" cy="43204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5" name="Rectangle 44"/>
          <p:cNvSpPr/>
          <p:nvPr/>
        </p:nvSpPr>
        <p:spPr>
          <a:xfrm>
            <a:off x="179512" y="1268760"/>
            <a:ext cx="8784976" cy="544358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192320" y="3910163"/>
            <a:ext cx="2268252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293" y="1370804"/>
            <a:ext cx="7893828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err="1" smtClean="0"/>
              <a:t>Aufgabe</a:t>
            </a:r>
            <a:r>
              <a:rPr lang="en-GB" sz="2000" b="1" dirty="0" smtClean="0"/>
              <a:t>:</a:t>
            </a:r>
            <a:br>
              <a:rPr lang="en-GB" sz="2000" b="1" dirty="0" smtClean="0"/>
            </a:br>
            <a:r>
              <a:rPr lang="en-GB" sz="2000" b="1" dirty="0" smtClean="0"/>
              <a:t>3 </a:t>
            </a:r>
            <a:r>
              <a:rPr lang="en-GB" sz="2000" b="1" dirty="0" err="1" smtClean="0"/>
              <a:t>Angreifer</a:t>
            </a:r>
            <a:r>
              <a:rPr lang="en-GB" sz="2000" b="1" dirty="0" smtClean="0"/>
              <a:t> (attacker) </a:t>
            </a:r>
            <a:r>
              <a:rPr lang="en-GB" sz="2000" b="1" dirty="0" err="1" smtClean="0"/>
              <a:t>gegen</a:t>
            </a:r>
            <a:r>
              <a:rPr lang="en-GB" sz="2000" b="1" dirty="0" smtClean="0"/>
              <a:t> 2 </a:t>
            </a:r>
            <a:r>
              <a:rPr lang="en-GB" sz="2000" b="1" dirty="0" err="1" smtClean="0"/>
              <a:t>Verteidiger</a:t>
            </a:r>
            <a:r>
              <a:rPr lang="en-GB" sz="2000" b="1" dirty="0" smtClean="0"/>
              <a:t> (defender) und </a:t>
            </a:r>
            <a:r>
              <a:rPr lang="en-GB" sz="2000" b="1" dirty="0"/>
              <a:t>1 </a:t>
            </a:r>
            <a:r>
              <a:rPr lang="en-GB" sz="2000" b="1" dirty="0" err="1" smtClean="0"/>
              <a:t>Torwart</a:t>
            </a:r>
            <a:r>
              <a:rPr lang="en-GB" sz="2000" b="1" dirty="0" smtClean="0"/>
              <a:t> (GK).</a:t>
            </a:r>
          </a:p>
          <a:p>
            <a:endParaRPr lang="en-GB" dirty="0"/>
          </a:p>
          <a:p>
            <a:r>
              <a:rPr lang="en-GB" dirty="0" smtClean="0"/>
              <a:t>- </a:t>
            </a:r>
            <a:r>
              <a:rPr lang="en-GB" dirty="0" err="1" smtClean="0"/>
              <a:t>Angreifer</a:t>
            </a:r>
            <a:r>
              <a:rPr lang="en-GB" dirty="0" smtClean="0"/>
              <a:t> </a:t>
            </a:r>
            <a:r>
              <a:rPr lang="en-GB" dirty="0" err="1" smtClean="0"/>
              <a:t>beginnen</a:t>
            </a:r>
            <a:r>
              <a:rPr lang="en-GB" dirty="0" smtClean="0"/>
              <a:t> an der </a:t>
            </a:r>
            <a:r>
              <a:rPr lang="en-GB" dirty="0" err="1" smtClean="0"/>
              <a:t>Mittellinie</a:t>
            </a:r>
            <a:endParaRPr lang="en-GB" dirty="0" smtClean="0"/>
          </a:p>
          <a:p>
            <a:r>
              <a:rPr lang="en-GB" dirty="0" smtClean="0"/>
              <a:t>- </a:t>
            </a:r>
            <a:r>
              <a:rPr lang="en-GB" dirty="0" err="1" smtClean="0"/>
              <a:t>Verteidiger</a:t>
            </a:r>
            <a:r>
              <a:rPr lang="en-GB" dirty="0" smtClean="0"/>
              <a:t> </a:t>
            </a:r>
            <a:r>
              <a:rPr lang="en-GB" dirty="0" err="1" smtClean="0"/>
              <a:t>versuchen</a:t>
            </a:r>
            <a:r>
              <a:rPr lang="en-GB" dirty="0" smtClean="0"/>
              <a:t> (try) </a:t>
            </a:r>
            <a:r>
              <a:rPr lang="en-GB" dirty="0" err="1" smtClean="0"/>
              <a:t>Punkte</a:t>
            </a:r>
            <a:r>
              <a:rPr lang="en-GB" dirty="0" smtClean="0"/>
              <a:t> </a:t>
            </a:r>
            <a:r>
              <a:rPr lang="en-GB" dirty="0" err="1" smtClean="0"/>
              <a:t>zu</a:t>
            </a:r>
            <a:r>
              <a:rPr lang="en-GB" dirty="0" smtClean="0"/>
              <a:t> </a:t>
            </a:r>
            <a:r>
              <a:rPr lang="en-GB" dirty="0" err="1" smtClean="0"/>
              <a:t>verhindern</a:t>
            </a:r>
            <a:r>
              <a:rPr lang="en-GB" dirty="0" smtClean="0"/>
              <a:t> (avoid) </a:t>
            </a:r>
          </a:p>
          <a:p>
            <a:r>
              <a:rPr lang="en-GB" dirty="0" smtClean="0"/>
              <a:t>und </a:t>
            </a:r>
            <a:r>
              <a:rPr lang="de-DE" dirty="0"/>
              <a:t>können den Ball abgeben (pass</a:t>
            </a:r>
            <a:r>
              <a:rPr lang="de-DE" dirty="0" smtClean="0"/>
              <a:t>).</a:t>
            </a:r>
          </a:p>
          <a:p>
            <a:r>
              <a:rPr lang="de-DE" dirty="0" smtClean="0"/>
              <a:t>Wenn </a:t>
            </a:r>
            <a:r>
              <a:rPr lang="de-DE" dirty="0"/>
              <a:t>du den Ball fängst (catch</a:t>
            </a:r>
            <a:r>
              <a:rPr lang="de-DE" dirty="0" smtClean="0"/>
              <a:t>),</a:t>
            </a:r>
          </a:p>
          <a:p>
            <a:r>
              <a:rPr lang="de-DE" dirty="0" smtClean="0"/>
              <a:t>hast </a:t>
            </a:r>
            <a:r>
              <a:rPr lang="de-DE" dirty="0"/>
              <a:t>du einen Punkt</a:t>
            </a:r>
            <a:r>
              <a:rPr lang="de-DE" dirty="0" smtClean="0"/>
              <a:t>.</a:t>
            </a:r>
            <a:endParaRPr lang="en-GB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79512" y="4549676"/>
            <a:ext cx="39680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err="1" smtClean="0"/>
              <a:t>Regeln</a:t>
            </a:r>
            <a:r>
              <a:rPr lang="en-GB" b="1" u="sng" dirty="0" smtClean="0"/>
              <a:t>:</a:t>
            </a:r>
          </a:p>
          <a:p>
            <a:r>
              <a:rPr lang="en-GB" dirty="0" smtClean="0"/>
              <a:t>- </a:t>
            </a:r>
            <a:r>
              <a:rPr lang="en-GB" dirty="0" err="1" smtClean="0"/>
              <a:t>Nur</a:t>
            </a:r>
            <a:r>
              <a:rPr lang="en-GB" dirty="0" smtClean="0"/>
              <a:t> </a:t>
            </a:r>
            <a:r>
              <a:rPr lang="en-GB" dirty="0"/>
              <a:t>der </a:t>
            </a:r>
            <a:r>
              <a:rPr lang="en-GB" dirty="0" err="1" smtClean="0"/>
              <a:t>Torwart</a:t>
            </a:r>
            <a:r>
              <a:rPr lang="en-GB" dirty="0" smtClean="0"/>
              <a:t> </a:t>
            </a:r>
            <a:r>
              <a:rPr lang="en-GB" dirty="0" err="1" smtClean="0"/>
              <a:t>darf</a:t>
            </a:r>
            <a:r>
              <a:rPr lang="en-GB" dirty="0" smtClean="0"/>
              <a:t> (may) </a:t>
            </a:r>
            <a:r>
              <a:rPr lang="en-GB" dirty="0" err="1" smtClean="0"/>
              <a:t>im</a:t>
            </a:r>
            <a:r>
              <a:rPr lang="en-GB" dirty="0" smtClean="0"/>
              <a:t> “D” sein.</a:t>
            </a:r>
          </a:p>
          <a:p>
            <a:r>
              <a:rPr lang="en-GB" dirty="0" smtClean="0"/>
              <a:t>- </a:t>
            </a:r>
            <a:r>
              <a:rPr lang="en-GB" dirty="0" err="1" smtClean="0"/>
              <a:t>Verteidiger</a:t>
            </a:r>
            <a:r>
              <a:rPr lang="en-GB" dirty="0"/>
              <a:t> </a:t>
            </a:r>
            <a:r>
              <a:rPr lang="en-GB" dirty="0" err="1" smtClean="0"/>
              <a:t>müssen</a:t>
            </a:r>
            <a:r>
              <a:rPr lang="en-GB" dirty="0" smtClean="0"/>
              <a:t> 2 Meter </a:t>
            </a:r>
            <a:r>
              <a:rPr lang="en-GB" dirty="0" err="1" smtClean="0"/>
              <a:t>entfernt</a:t>
            </a:r>
            <a:r>
              <a:rPr lang="en-GB" dirty="0" smtClean="0"/>
              <a:t> (away) sein</a:t>
            </a:r>
            <a:endParaRPr lang="en-GB" dirty="0"/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448281" y="5842337"/>
            <a:ext cx="3076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dirty="0" err="1" smtClean="0"/>
              <a:t>Kein</a:t>
            </a:r>
            <a:r>
              <a:rPr lang="en-GB" dirty="0" smtClean="0"/>
              <a:t> k</a:t>
            </a:r>
            <a:r>
              <a:rPr lang="de-DE" dirty="0" err="1" smtClean="0"/>
              <a:t>örperlicher</a:t>
            </a:r>
            <a:r>
              <a:rPr lang="de-DE" dirty="0" smtClean="0"/>
              <a:t> </a:t>
            </a:r>
            <a:r>
              <a:rPr lang="de-DE" dirty="0"/>
              <a:t>(</a:t>
            </a:r>
            <a:r>
              <a:rPr lang="de-DE" dirty="0" err="1"/>
              <a:t>physical</a:t>
            </a:r>
            <a:r>
              <a:rPr lang="de-DE" dirty="0"/>
              <a:t>) Kontakt zwischen </a:t>
            </a:r>
            <a:r>
              <a:rPr lang="de-DE" dirty="0" smtClean="0"/>
              <a:t>Spielern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55152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Regeln</a:t>
            </a:r>
            <a:r>
              <a:rPr lang="en-GB" dirty="0"/>
              <a:t> </a:t>
            </a:r>
            <a:r>
              <a:rPr lang="en-GB" dirty="0" err="1" smtClean="0"/>
              <a:t>für</a:t>
            </a:r>
            <a:r>
              <a:rPr lang="en-GB" dirty="0" smtClean="0"/>
              <a:t> Handball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328592"/>
          </a:xfrm>
          <a:ln w="57150">
            <a:solidFill>
              <a:schemeClr val="accent2"/>
            </a:solidFill>
          </a:ln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GB" sz="1800" dirty="0" err="1" smtClean="0"/>
              <a:t>Kein</a:t>
            </a:r>
            <a:r>
              <a:rPr lang="en-GB" sz="1800" dirty="0" smtClean="0"/>
              <a:t> </a:t>
            </a:r>
            <a:r>
              <a:rPr lang="de-DE" sz="1800" dirty="0"/>
              <a:t>Körperkontakt</a:t>
            </a:r>
            <a:r>
              <a:rPr lang="de-DE" sz="1800" dirty="0" smtClean="0"/>
              <a:t>!</a:t>
            </a:r>
          </a:p>
          <a:p>
            <a:pPr>
              <a:lnSpc>
                <a:spcPct val="170000"/>
              </a:lnSpc>
            </a:pPr>
            <a:r>
              <a:rPr lang="de-DE" sz="1800" dirty="0" smtClean="0"/>
              <a:t>Der Torwart darf alle Körperteile (</a:t>
            </a:r>
            <a:r>
              <a:rPr lang="de-DE" sz="1800" dirty="0" err="1" smtClean="0"/>
              <a:t>body</a:t>
            </a:r>
            <a:r>
              <a:rPr lang="de-DE" sz="1800" dirty="0" smtClean="0"/>
              <a:t> </a:t>
            </a:r>
            <a:r>
              <a:rPr lang="de-DE" sz="1800" dirty="0" err="1" smtClean="0"/>
              <a:t>parts</a:t>
            </a:r>
            <a:r>
              <a:rPr lang="de-DE" sz="1800" dirty="0" smtClean="0"/>
              <a:t>) benutzen</a:t>
            </a:r>
          </a:p>
          <a:p>
            <a:pPr>
              <a:lnSpc>
                <a:spcPct val="170000"/>
              </a:lnSpc>
            </a:pPr>
            <a:r>
              <a:rPr lang="de-DE" sz="1800" dirty="0"/>
              <a:t>Andere </a:t>
            </a:r>
            <a:r>
              <a:rPr lang="de-DE" sz="1800" dirty="0" smtClean="0"/>
              <a:t>(Other) Spieler </a:t>
            </a:r>
            <a:r>
              <a:rPr lang="de-DE" sz="1800" dirty="0"/>
              <a:t>dürfen </a:t>
            </a:r>
            <a:r>
              <a:rPr lang="de-DE" sz="1800" u="sng" dirty="0" smtClean="0"/>
              <a:t>nicht</a:t>
            </a:r>
            <a:r>
              <a:rPr lang="de-DE" sz="1800" dirty="0" smtClean="0"/>
              <a:t> den Ball mit dem Unterschenkel (</a:t>
            </a:r>
            <a:r>
              <a:rPr lang="de-DE" sz="1800" dirty="0" err="1" smtClean="0"/>
              <a:t>lower</a:t>
            </a:r>
            <a:r>
              <a:rPr lang="de-DE" sz="1800" dirty="0" smtClean="0"/>
              <a:t> leg</a:t>
            </a:r>
            <a:r>
              <a:rPr lang="de-DE" sz="1800" dirty="0"/>
              <a:t>) oder </a:t>
            </a:r>
            <a:r>
              <a:rPr lang="de-DE" sz="1800" dirty="0" smtClean="0"/>
              <a:t>mit den Füßen treffen</a:t>
            </a:r>
          </a:p>
          <a:p>
            <a:pPr>
              <a:lnSpc>
                <a:spcPct val="170000"/>
              </a:lnSpc>
            </a:pPr>
            <a:r>
              <a:rPr lang="de-DE" sz="1800" dirty="0" smtClean="0"/>
              <a:t>Man darf den Ball so oft dribbeln wie man will</a:t>
            </a:r>
            <a:endParaRPr lang="de-DE" sz="1800" dirty="0"/>
          </a:p>
          <a:p>
            <a:pPr>
              <a:lnSpc>
                <a:spcPct val="170000"/>
              </a:lnSpc>
            </a:pPr>
            <a:r>
              <a:rPr lang="de-DE" sz="1800" dirty="0"/>
              <a:t>Man darf nicht länger als drei Sekunden den </a:t>
            </a:r>
            <a:r>
              <a:rPr lang="de-DE" sz="1800" dirty="0" smtClean="0"/>
              <a:t>Ball in der Hand halten (hold)</a:t>
            </a:r>
            <a:endParaRPr lang="de-DE" sz="1800" dirty="0"/>
          </a:p>
          <a:p>
            <a:pPr>
              <a:lnSpc>
                <a:spcPct val="170000"/>
              </a:lnSpc>
            </a:pPr>
            <a:r>
              <a:rPr lang="en-GB" sz="1800" dirty="0" smtClean="0"/>
              <a:t>Man </a:t>
            </a:r>
            <a:r>
              <a:rPr lang="en-GB" sz="1800" dirty="0" err="1" smtClean="0"/>
              <a:t>darf</a:t>
            </a:r>
            <a:r>
              <a:rPr lang="en-GB" sz="1800" dirty="0" smtClean="0"/>
              <a:t> </a:t>
            </a:r>
            <a:r>
              <a:rPr lang="en-GB" sz="1800" dirty="0" err="1" smtClean="0"/>
              <a:t>nur</a:t>
            </a:r>
            <a:r>
              <a:rPr lang="en-GB" sz="1800" dirty="0" smtClean="0"/>
              <a:t> </a:t>
            </a:r>
            <a:r>
              <a:rPr lang="en-GB" sz="1800" dirty="0" err="1" smtClean="0"/>
              <a:t>drei</a:t>
            </a:r>
            <a:r>
              <a:rPr lang="en-GB" sz="1800" dirty="0" smtClean="0"/>
              <a:t> </a:t>
            </a:r>
            <a:r>
              <a:rPr lang="en-GB" sz="1800" dirty="0" err="1" smtClean="0"/>
              <a:t>Schritte</a:t>
            </a:r>
            <a:r>
              <a:rPr lang="en-GB" sz="1800" dirty="0" smtClean="0"/>
              <a:t> (steps) </a:t>
            </a:r>
            <a:r>
              <a:rPr lang="en-GB" sz="1800" dirty="0" err="1" smtClean="0"/>
              <a:t>mit</a:t>
            </a:r>
            <a:r>
              <a:rPr lang="en-GB" sz="1800" dirty="0" smtClean="0"/>
              <a:t> </a:t>
            </a:r>
            <a:r>
              <a:rPr lang="en-GB" sz="1800" dirty="0" err="1" smtClean="0"/>
              <a:t>dem</a:t>
            </a:r>
            <a:r>
              <a:rPr lang="en-GB" sz="1800" dirty="0" smtClean="0"/>
              <a:t> Ball </a:t>
            </a:r>
            <a:r>
              <a:rPr lang="en-GB" sz="1800" dirty="0" err="1" smtClean="0"/>
              <a:t>machen</a:t>
            </a:r>
            <a:endParaRPr lang="en-GB" sz="1800" dirty="0" smtClean="0"/>
          </a:p>
          <a:p>
            <a:pPr>
              <a:lnSpc>
                <a:spcPct val="170000"/>
              </a:lnSpc>
            </a:pPr>
            <a:r>
              <a:rPr lang="en-GB" sz="1800" dirty="0" err="1" smtClean="0"/>
              <a:t>Nur</a:t>
            </a:r>
            <a:r>
              <a:rPr lang="en-GB" sz="1800" dirty="0" smtClean="0"/>
              <a:t> der </a:t>
            </a:r>
            <a:r>
              <a:rPr lang="en-GB" sz="1800" dirty="0" err="1" smtClean="0"/>
              <a:t>Torwart</a:t>
            </a:r>
            <a:r>
              <a:rPr lang="en-GB" sz="1800" dirty="0" smtClean="0"/>
              <a:t> (GK) </a:t>
            </a:r>
            <a:r>
              <a:rPr lang="en-GB" sz="1800" dirty="0" err="1" smtClean="0"/>
              <a:t>darf</a:t>
            </a:r>
            <a:r>
              <a:rPr lang="en-GB" sz="1800" dirty="0"/>
              <a:t> </a:t>
            </a:r>
            <a:r>
              <a:rPr lang="en-GB" sz="1800" dirty="0" err="1" smtClean="0"/>
              <a:t>außerhalb</a:t>
            </a:r>
            <a:r>
              <a:rPr lang="en-GB" sz="1800" dirty="0" smtClean="0"/>
              <a:t> des D </a:t>
            </a:r>
            <a:r>
              <a:rPr lang="en-GB" sz="1800" dirty="0" err="1" smtClean="0"/>
              <a:t>spielen</a:t>
            </a:r>
            <a:endParaRPr lang="en-GB" sz="1800" dirty="0" smtClean="0"/>
          </a:p>
          <a:p>
            <a:pPr>
              <a:lnSpc>
                <a:spcPct val="170000"/>
              </a:lnSpc>
            </a:pPr>
            <a:r>
              <a:rPr lang="en-GB" sz="1800" dirty="0" err="1" smtClean="0"/>
              <a:t>Wenn</a:t>
            </a:r>
            <a:r>
              <a:rPr lang="en-GB" sz="1800" dirty="0" smtClean="0"/>
              <a:t> </a:t>
            </a:r>
            <a:r>
              <a:rPr lang="en-GB" sz="1800" dirty="0" err="1" smtClean="0"/>
              <a:t>ein</a:t>
            </a:r>
            <a:r>
              <a:rPr lang="en-GB" sz="1800" dirty="0" smtClean="0"/>
              <a:t> </a:t>
            </a:r>
            <a:r>
              <a:rPr lang="en-GB" sz="1800" dirty="0" err="1" smtClean="0"/>
              <a:t>Spieler</a:t>
            </a:r>
            <a:r>
              <a:rPr lang="en-GB" sz="1800" dirty="0" smtClean="0"/>
              <a:t> </a:t>
            </a:r>
            <a:r>
              <a:rPr lang="en-GB" sz="1800" dirty="0" err="1" smtClean="0"/>
              <a:t>einen</a:t>
            </a:r>
            <a:r>
              <a:rPr lang="en-GB" sz="1800" dirty="0" smtClean="0"/>
              <a:t> </a:t>
            </a:r>
            <a:r>
              <a:rPr lang="en-GB" sz="1800" dirty="0" err="1" smtClean="0"/>
              <a:t>Fehler</a:t>
            </a:r>
            <a:r>
              <a:rPr lang="en-GB" sz="1800" dirty="0" smtClean="0"/>
              <a:t> (a mistake) </a:t>
            </a:r>
            <a:r>
              <a:rPr lang="en-GB" sz="1800" dirty="0" err="1" smtClean="0"/>
              <a:t>macht</a:t>
            </a:r>
            <a:r>
              <a:rPr lang="en-GB" sz="1800" dirty="0" smtClean="0"/>
              <a:t>, </a:t>
            </a:r>
            <a:r>
              <a:rPr lang="en-GB" sz="1800" dirty="0" err="1" smtClean="0"/>
              <a:t>bekommt</a:t>
            </a:r>
            <a:r>
              <a:rPr lang="en-GB" sz="1800" dirty="0" smtClean="0"/>
              <a:t> der </a:t>
            </a:r>
            <a:r>
              <a:rPr lang="en-GB" sz="1800" dirty="0" err="1" smtClean="0"/>
              <a:t>andere</a:t>
            </a:r>
            <a:r>
              <a:rPr lang="en-GB" sz="1800" dirty="0" smtClean="0"/>
              <a:t> Team </a:t>
            </a:r>
            <a:r>
              <a:rPr lang="en-GB" sz="1800" dirty="0" err="1" smtClean="0"/>
              <a:t>einen</a:t>
            </a:r>
            <a:r>
              <a:rPr lang="en-GB" sz="1800" dirty="0" smtClean="0"/>
              <a:t> </a:t>
            </a:r>
            <a:r>
              <a:rPr lang="en-GB" sz="1800" dirty="0" err="1" smtClean="0"/>
              <a:t>Freiwurf</a:t>
            </a:r>
            <a:r>
              <a:rPr lang="en-GB" sz="1800" dirty="0" smtClean="0"/>
              <a:t> (free throw)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438809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Rules for Handball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328592"/>
          </a:xfrm>
          <a:ln w="57150">
            <a:solidFill>
              <a:schemeClr val="accent2"/>
            </a:solidFill>
          </a:ln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GB" sz="1800" dirty="0" smtClean="0"/>
              <a:t>No bodily contact!</a:t>
            </a:r>
            <a:endParaRPr lang="de-DE" sz="1800" dirty="0" smtClean="0"/>
          </a:p>
          <a:p>
            <a:pPr>
              <a:lnSpc>
                <a:spcPct val="170000"/>
              </a:lnSpc>
            </a:pPr>
            <a:r>
              <a:rPr lang="de-DE" sz="1800" dirty="0" smtClean="0"/>
              <a:t>The </a:t>
            </a:r>
            <a:r>
              <a:rPr lang="de-DE" sz="1800" dirty="0" err="1" smtClean="0"/>
              <a:t>goalkeeper</a:t>
            </a:r>
            <a:r>
              <a:rPr lang="de-DE" sz="1800" dirty="0" smtClean="0"/>
              <a:t> </a:t>
            </a:r>
            <a:r>
              <a:rPr lang="de-DE" sz="1800" dirty="0" err="1" smtClean="0"/>
              <a:t>can</a:t>
            </a:r>
            <a:r>
              <a:rPr lang="de-DE" sz="1800" dirty="0" smtClean="0"/>
              <a:t> </a:t>
            </a:r>
            <a:r>
              <a:rPr lang="de-DE" sz="1800" dirty="0" err="1" smtClean="0"/>
              <a:t>use</a:t>
            </a:r>
            <a:r>
              <a:rPr lang="de-DE" sz="1800" dirty="0" smtClean="0"/>
              <a:t> all </a:t>
            </a:r>
            <a:r>
              <a:rPr lang="de-DE" sz="1800" dirty="0" err="1" smtClean="0"/>
              <a:t>their</a:t>
            </a:r>
            <a:r>
              <a:rPr lang="de-DE" sz="1800" dirty="0" smtClean="0"/>
              <a:t> </a:t>
            </a:r>
            <a:r>
              <a:rPr lang="de-DE" sz="1800" dirty="0" err="1" smtClean="0"/>
              <a:t>body</a:t>
            </a:r>
            <a:r>
              <a:rPr lang="de-DE" sz="1800" dirty="0" smtClean="0"/>
              <a:t> </a:t>
            </a:r>
            <a:r>
              <a:rPr lang="de-DE" sz="1800" dirty="0" err="1" smtClean="0"/>
              <a:t>parts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block </a:t>
            </a:r>
            <a:r>
              <a:rPr lang="de-DE" sz="1800" dirty="0" err="1" smtClean="0"/>
              <a:t>the</a:t>
            </a:r>
            <a:r>
              <a:rPr lang="de-DE" sz="1800" dirty="0" smtClean="0"/>
              <a:t> ball</a:t>
            </a:r>
          </a:p>
          <a:p>
            <a:pPr>
              <a:lnSpc>
                <a:spcPct val="170000"/>
              </a:lnSpc>
            </a:pPr>
            <a:r>
              <a:rPr lang="de-DE" sz="1800" dirty="0" smtClean="0"/>
              <a:t>Other </a:t>
            </a:r>
            <a:r>
              <a:rPr lang="de-DE" sz="1800" dirty="0" err="1" smtClean="0"/>
              <a:t>players</a:t>
            </a:r>
            <a:r>
              <a:rPr lang="de-DE" sz="1800" dirty="0" smtClean="0"/>
              <a:t> </a:t>
            </a:r>
            <a:r>
              <a:rPr lang="de-DE" sz="1800" dirty="0" err="1" smtClean="0"/>
              <a:t>may</a:t>
            </a:r>
            <a:r>
              <a:rPr lang="de-DE" sz="1800" dirty="0" smtClean="0"/>
              <a:t> </a:t>
            </a:r>
            <a:r>
              <a:rPr lang="de-DE" sz="1800" u="sng" dirty="0" smtClean="0"/>
              <a:t>not</a:t>
            </a:r>
            <a:r>
              <a:rPr lang="de-DE" sz="1800" dirty="0" smtClean="0"/>
              <a:t> </a:t>
            </a:r>
            <a:r>
              <a:rPr lang="de-DE" sz="1800" dirty="0" err="1" smtClean="0"/>
              <a:t>hit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ball </a:t>
            </a:r>
            <a:r>
              <a:rPr lang="de-DE" sz="1800" dirty="0" err="1" smtClean="0"/>
              <a:t>with</a:t>
            </a:r>
            <a:r>
              <a:rPr lang="de-DE" sz="1800" dirty="0" smtClean="0"/>
              <a:t> </a:t>
            </a:r>
            <a:r>
              <a:rPr lang="de-DE" sz="1800" dirty="0" err="1" smtClean="0"/>
              <a:t>their</a:t>
            </a:r>
            <a:r>
              <a:rPr lang="de-DE" sz="1800" dirty="0" smtClean="0"/>
              <a:t> </a:t>
            </a:r>
            <a:r>
              <a:rPr lang="de-DE" sz="1800" dirty="0" err="1" smtClean="0"/>
              <a:t>lower</a:t>
            </a:r>
            <a:r>
              <a:rPr lang="de-DE" sz="1800" dirty="0" smtClean="0"/>
              <a:t> leg </a:t>
            </a:r>
            <a:r>
              <a:rPr lang="de-DE" sz="1800" dirty="0" err="1" smtClean="0"/>
              <a:t>or</a:t>
            </a:r>
            <a:r>
              <a:rPr lang="de-DE" sz="1800" dirty="0" smtClean="0"/>
              <a:t> </a:t>
            </a:r>
            <a:r>
              <a:rPr lang="de-DE" sz="1800" dirty="0" err="1" smtClean="0"/>
              <a:t>foot</a:t>
            </a:r>
            <a:endParaRPr lang="de-DE" sz="1800" dirty="0" smtClean="0"/>
          </a:p>
          <a:p>
            <a:pPr>
              <a:lnSpc>
                <a:spcPct val="170000"/>
              </a:lnSpc>
            </a:pPr>
            <a:r>
              <a:rPr lang="de-DE" sz="1800" dirty="0" err="1" smtClean="0"/>
              <a:t>You</a:t>
            </a:r>
            <a:r>
              <a:rPr lang="de-DE" sz="1800" dirty="0" smtClean="0"/>
              <a:t> </a:t>
            </a:r>
            <a:r>
              <a:rPr lang="de-DE" sz="1800" dirty="0" err="1" smtClean="0"/>
              <a:t>can</a:t>
            </a:r>
            <a:r>
              <a:rPr lang="de-DE" sz="1800" dirty="0" smtClean="0"/>
              <a:t> dribble </a:t>
            </a:r>
            <a:r>
              <a:rPr lang="de-DE" sz="1800" dirty="0" err="1" smtClean="0"/>
              <a:t>the</a:t>
            </a:r>
            <a:r>
              <a:rPr lang="de-DE" sz="1800" dirty="0" smtClean="0"/>
              <a:t> ball </a:t>
            </a:r>
            <a:r>
              <a:rPr lang="de-DE" sz="1800" dirty="0" err="1" smtClean="0"/>
              <a:t>as</a:t>
            </a:r>
            <a:r>
              <a:rPr lang="de-DE" sz="1800" dirty="0" smtClean="0"/>
              <a:t> </a:t>
            </a:r>
            <a:r>
              <a:rPr lang="de-DE" sz="1800" dirty="0" err="1" smtClean="0"/>
              <a:t>often</a:t>
            </a:r>
            <a:r>
              <a:rPr lang="de-DE" sz="1800" dirty="0" smtClean="0"/>
              <a:t> </a:t>
            </a:r>
            <a:r>
              <a:rPr lang="de-DE" sz="1800" dirty="0" err="1" smtClean="0"/>
              <a:t>as</a:t>
            </a:r>
            <a:r>
              <a:rPr lang="de-DE" sz="1800" dirty="0" smtClean="0"/>
              <a:t> </a:t>
            </a:r>
            <a:r>
              <a:rPr lang="de-DE" sz="1800" dirty="0" err="1" smtClean="0"/>
              <a:t>you</a:t>
            </a:r>
            <a:r>
              <a:rPr lang="de-DE" sz="1800" dirty="0" smtClean="0"/>
              <a:t> like</a:t>
            </a:r>
            <a:endParaRPr lang="de-DE" sz="1800" dirty="0"/>
          </a:p>
          <a:p>
            <a:pPr>
              <a:lnSpc>
                <a:spcPct val="170000"/>
              </a:lnSpc>
            </a:pPr>
            <a:r>
              <a:rPr lang="de-DE" sz="1800" dirty="0" err="1" smtClean="0"/>
              <a:t>You</a:t>
            </a:r>
            <a:r>
              <a:rPr lang="de-DE" sz="1800" dirty="0" smtClean="0"/>
              <a:t> </a:t>
            </a:r>
            <a:r>
              <a:rPr lang="de-DE" sz="1800" dirty="0" err="1" smtClean="0"/>
              <a:t>may</a:t>
            </a:r>
            <a:r>
              <a:rPr lang="de-DE" sz="1800" dirty="0" smtClean="0"/>
              <a:t> not hold </a:t>
            </a:r>
            <a:r>
              <a:rPr lang="de-DE" sz="1800" dirty="0" err="1" smtClean="0"/>
              <a:t>the</a:t>
            </a:r>
            <a:r>
              <a:rPr lang="de-DE" sz="1800" dirty="0" smtClean="0"/>
              <a:t> ball </a:t>
            </a: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 err="1" smtClean="0"/>
              <a:t>longer</a:t>
            </a:r>
            <a:r>
              <a:rPr lang="de-DE" sz="1800" dirty="0" smtClean="0"/>
              <a:t> </a:t>
            </a:r>
            <a:r>
              <a:rPr lang="de-DE" sz="1800" dirty="0" err="1" smtClean="0"/>
              <a:t>than</a:t>
            </a:r>
            <a:r>
              <a:rPr lang="de-DE" sz="1800" dirty="0" smtClean="0"/>
              <a:t> </a:t>
            </a:r>
            <a:r>
              <a:rPr lang="de-DE" sz="1800" dirty="0" err="1" smtClean="0"/>
              <a:t>three</a:t>
            </a:r>
            <a:r>
              <a:rPr lang="de-DE" sz="1800" dirty="0" smtClean="0"/>
              <a:t> </a:t>
            </a:r>
            <a:r>
              <a:rPr lang="de-DE" sz="1800" dirty="0" err="1" smtClean="0"/>
              <a:t>seconds</a:t>
            </a:r>
            <a:endParaRPr lang="de-DE" sz="1800" dirty="0"/>
          </a:p>
          <a:p>
            <a:pPr>
              <a:lnSpc>
                <a:spcPct val="170000"/>
              </a:lnSpc>
            </a:pPr>
            <a:r>
              <a:rPr lang="en-GB" sz="1800" dirty="0" smtClean="0"/>
              <a:t>You may only take three steps with the ball</a:t>
            </a:r>
          </a:p>
          <a:p>
            <a:pPr>
              <a:lnSpc>
                <a:spcPct val="170000"/>
              </a:lnSpc>
            </a:pPr>
            <a:r>
              <a:rPr lang="en-GB" sz="1800" dirty="0" smtClean="0"/>
              <a:t>Only the goalkeeper may also play outside the D</a:t>
            </a:r>
          </a:p>
          <a:p>
            <a:pPr>
              <a:lnSpc>
                <a:spcPct val="170000"/>
              </a:lnSpc>
            </a:pPr>
            <a:r>
              <a:rPr lang="en-GB" sz="1800" dirty="0" smtClean="0"/>
              <a:t>If a player makes a mistake, the other team gets a free throw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736214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363</Words>
  <Application>Microsoft Office PowerPoint</Application>
  <PresentationFormat>Bildschirmpräsentation (4:3)</PresentationFormat>
  <Paragraphs>55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PowerPoint-Präsentation</vt:lpstr>
      <vt:lpstr>PowerPoint-Präsentation</vt:lpstr>
      <vt:lpstr>PowerPoint-Präsentation</vt:lpstr>
      <vt:lpstr>PowerPoint-Präsentation</vt:lpstr>
      <vt:lpstr>Regeln für Handball</vt:lpstr>
      <vt:lpstr>Rules for Handball</vt:lpstr>
    </vt:vector>
  </TitlesOfParts>
  <Company>Bohunt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DM</dc:creator>
  <cp:lastModifiedBy>Helmke Lara (Praktikum)</cp:lastModifiedBy>
  <cp:revision>17</cp:revision>
  <dcterms:created xsi:type="dcterms:W3CDTF">2017-02-03T14:46:22Z</dcterms:created>
  <dcterms:modified xsi:type="dcterms:W3CDTF">2017-07-04T10:04:00Z</dcterms:modified>
</cp:coreProperties>
</file>