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79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0099"/>
    <a:srgbClr val="FF9900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7B5F-0742-485F-9B09-1C30ACA5EA1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3CDE-7330-438A-A783-4F7371BD1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каждому клику мыши появляются начальные буквы слов. По пятому клику появляется картинка, изображающая символ сердца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открыть его только после того, как дети закончат свои рисунки</a:t>
            </a:r>
            <a:r>
              <a:rPr lang="ru-RU" baseline="0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3CDE-7330-438A-A783-4F7371BD16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Нажатием на картинку открывается сайт с </a:t>
            </a:r>
            <a:r>
              <a:rPr lang="ru-RU" smtClean="0"/>
              <a:t>видеоинструкцией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3CDE-7330-438A-A783-4F7371BD16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AB40-23C8-4D37-A463-DBA55568911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9091-89DB-46B3-BCE6-B0B41EF8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Rjy_YkJ-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8676456" cy="24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259632" y="37890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08920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3888" y="37890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40352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78092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6164" y="278092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7226" y="2852936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656"/>
            <a:ext cx="2695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tQ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3600400" cy="504056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260648"/>
          <a:ext cx="6480720" cy="1008112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1008112">
                <a:tc>
                  <a:txBody>
                    <a:bodyPr/>
                    <a:lstStyle/>
                    <a:p>
                      <a:r>
                        <a:rPr lang="de-DE" sz="4400" b="1" dirty="0" smtClean="0">
                          <a:solidFill>
                            <a:srgbClr val="660066"/>
                          </a:solidFill>
                        </a:rPr>
                        <a:t>  Hat</a:t>
                      </a:r>
                      <a:r>
                        <a:rPr lang="de-DE" sz="4400" b="1" baseline="0" dirty="0" smtClean="0">
                          <a:solidFill>
                            <a:srgbClr val="660066"/>
                          </a:solidFill>
                        </a:rPr>
                        <a:t> das Herz diese Form</a:t>
                      </a:r>
                      <a:r>
                        <a:rPr lang="de-DE" sz="4400" b="1" dirty="0" smtClean="0">
                          <a:solidFill>
                            <a:srgbClr val="660066"/>
                          </a:solidFill>
                        </a:rPr>
                        <a:t>?</a:t>
                      </a:r>
                      <a:endParaRPr lang="de-DE" sz="24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808" y="1988840"/>
            <a:ext cx="2382192" cy="21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9386722">
            <a:off x="6424179" y="1029631"/>
            <a:ext cx="338496" cy="1245782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b="1" dirty="0" smtClean="0">
                <a:solidFill>
                  <a:srgbClr val="0000FF"/>
                </a:solidFill>
              </a:rPr>
              <a:t>kahoot.it</a:t>
            </a:r>
            <a:endParaRPr lang="ru-RU" sz="60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204" t="10204" r="10204" b="10204"/>
          <a:stretch>
            <a:fillRect/>
          </a:stretch>
        </p:blipFill>
        <p:spPr bwMode="auto">
          <a:xfrm>
            <a:off x="2771800" y="206084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99792" y="332656"/>
          <a:ext cx="4536504" cy="936104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936104">
                <a:tc>
                  <a:txBody>
                    <a:bodyPr/>
                    <a:lstStyle/>
                    <a:p>
                      <a:r>
                        <a:rPr lang="de-DE" sz="4400" b="1" dirty="0">
                          <a:solidFill>
                            <a:srgbClr val="660066"/>
                          </a:solidFill>
                        </a:rPr>
                        <a:t>Ein Herz basteln</a:t>
                      </a:r>
                      <a:endParaRPr lang="de-DE" sz="4400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234" t="5714" r="15552" b="5714"/>
          <a:stretch>
            <a:fillRect/>
          </a:stretch>
        </p:blipFill>
        <p:spPr bwMode="auto">
          <a:xfrm>
            <a:off x="827584" y="2564904"/>
            <a:ext cx="32612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564904"/>
            <a:ext cx="3456384" cy="261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1772816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006600"/>
                </a:solidFill>
              </a:rPr>
              <a:t>Herz 1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772816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0000FF"/>
                </a:solidFill>
              </a:rPr>
              <a:t>Herz 2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60</Words>
  <Application>Microsoft Office PowerPoint</Application>
  <PresentationFormat>Экран (4:3)</PresentationFormat>
  <Paragraphs>13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kahoot.it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hp</cp:lastModifiedBy>
  <cp:revision>63</cp:revision>
  <dcterms:created xsi:type="dcterms:W3CDTF">2019-03-09T09:16:53Z</dcterms:created>
  <dcterms:modified xsi:type="dcterms:W3CDTF">2020-04-15T22:12:16Z</dcterms:modified>
</cp:coreProperties>
</file>