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400"/>
    <a:srgbClr val="820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3417-073D-48A8-A957-F3F2B931744B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8D006-A778-4017-A870-3670ABA62982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4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0094-D2BF-42D0-9B2C-81CDF5A9C063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CEC1-015B-4E60-97BD-5D280F43D031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8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CEC1-015B-4E60-97BD-5D280F43D0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3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ethe.de/kinderun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ethe.de/kinderuni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ethe.de/kinderuni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.de/kinderun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px-Car_with_Driver-Silhouett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48680"/>
            <a:ext cx="6624736" cy="555623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4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ll am Stromhäuschen_web_R_B_by_Thomas Max Müller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841004" cy="597666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12" y="6188913"/>
            <a:ext cx="203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us_f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3612704" cy="568863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03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zsym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5909051" cy="554461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W-Käfer_web_R_by_Sarah Borowski_pixelio.de.jpg"/>
          <p:cNvPicPr>
            <a:picLocks noChangeAspect="1"/>
          </p:cNvPicPr>
          <p:nvPr/>
        </p:nvPicPr>
        <p:blipFill>
          <a:blip r:embed="rId2" cstate="print"/>
          <a:srcRect l="5769" t="7692" r="2885" b="14103"/>
          <a:stretch>
            <a:fillRect/>
          </a:stretch>
        </p:blipFill>
        <p:spPr>
          <a:xfrm>
            <a:off x="866539" y="1052736"/>
            <a:ext cx="7737909" cy="496855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de_räumlich_web_R_by_ilona brigitta martin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5832648" cy="589155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che_web_R_by_Wolfgang Bamberg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73" y="980728"/>
            <a:ext cx="6610756" cy="511256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de_web_R_by_Dieter Schütz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806447"/>
            <a:ext cx="5472608" cy="521484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ug_f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495160" cy="417646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ch_web_R_K_by_Henning Hraban Ramm_pixelio.de.jpg"/>
          <p:cNvPicPr>
            <a:picLocks noChangeAspect="1"/>
          </p:cNvPicPr>
          <p:nvPr/>
        </p:nvPicPr>
        <p:blipFill>
          <a:blip r:embed="rId2" cstate="print"/>
          <a:srcRect l="2064" t="1493" b="16418"/>
          <a:stretch>
            <a:fillRect/>
          </a:stretch>
        </p:blipFill>
        <p:spPr>
          <a:xfrm>
            <a:off x="467544" y="1124744"/>
            <a:ext cx="8076094" cy="468052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031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zliches Teufelchen_web_R_K_B_by_Norbert H._pixelio.de.jpg"/>
          <p:cNvPicPr>
            <a:picLocks noChangeAspect="1"/>
          </p:cNvPicPr>
          <p:nvPr/>
        </p:nvPicPr>
        <p:blipFill>
          <a:blip r:embed="rId2" cstate="print"/>
          <a:srcRect l="7692" t="1376" r="1282"/>
          <a:stretch>
            <a:fillRect/>
          </a:stretch>
        </p:blipFill>
        <p:spPr>
          <a:xfrm>
            <a:off x="1691680" y="692696"/>
            <a:ext cx="5348332" cy="54006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3631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060848"/>
            <a:ext cx="8352928" cy="2088232"/>
          </a:xfrm>
          <a:prstGeom prst="roundRect">
            <a:avLst/>
          </a:prstGeom>
          <a:solidFill>
            <a:srgbClr val="82055F"/>
          </a:solidFill>
          <a:ln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96944" cy="2160240"/>
          </a:xfrm>
        </p:spPr>
        <p:txBody>
          <a:bodyPr>
            <a:noAutofit/>
          </a:bodyPr>
          <a:lstStyle/>
          <a:p>
            <a:r>
              <a:rPr lang="de-DE" sz="8000" b="1" dirty="0" smtClean="0">
                <a:solidFill>
                  <a:srgbClr val="EB6400"/>
                </a:solidFill>
                <a:latin typeface="Goethe FF Clan" pitchFamily="34" charset="0"/>
              </a:rPr>
              <a:t>Das Auto ist flach.</a:t>
            </a:r>
            <a:endParaRPr lang="ru-RU" sz="8000" b="1" dirty="0">
              <a:solidFill>
                <a:srgbClr val="EB6400"/>
              </a:solidFill>
              <a:latin typeface="Goethe FF Clan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2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f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437682" cy="532859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3631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us_räuml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396555" cy="590465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700808"/>
            <a:ext cx="8208912" cy="3816424"/>
          </a:xfrm>
          <a:prstGeom prst="roundRect">
            <a:avLst/>
          </a:prstGeom>
          <a:solidFill>
            <a:srgbClr val="82055F"/>
          </a:solidFill>
          <a:ln>
            <a:solidFill>
              <a:srgbClr val="8205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168352"/>
          </a:xfrm>
        </p:spPr>
        <p:txBody>
          <a:bodyPr>
            <a:normAutofit/>
          </a:bodyPr>
          <a:lstStyle/>
          <a:p>
            <a:r>
              <a:rPr lang="de-DE" sz="8500" b="1" dirty="0" smtClean="0">
                <a:solidFill>
                  <a:srgbClr val="EB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ethe FF Clan" pitchFamily="34" charset="0"/>
              </a:rPr>
              <a:t>Das Haus ist räumlich</a:t>
            </a:r>
            <a:r>
              <a:rPr lang="de-DE" sz="8500" b="1" dirty="0" smtClean="0">
                <a:solidFill>
                  <a:srgbClr val="EB6400"/>
                </a:solidFill>
                <a:latin typeface="Goethe FF Clan" pitchFamily="34" charset="0"/>
              </a:rPr>
              <a:t>.</a:t>
            </a:r>
            <a:endParaRPr lang="ru-RU" sz="8500" b="1" dirty="0">
              <a:solidFill>
                <a:srgbClr val="EB6400"/>
              </a:solidFill>
              <a:latin typeface="Goethe FF Clan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2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l_f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772673" cy="583264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räuml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078710" cy="56886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3262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_fl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384087" cy="597666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3631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_räuml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95137"/>
            <a:ext cx="4104456" cy="552615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3631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esden_Bahnbögengalerie_web_R_by_Gerhard Frassa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619" y="1052735"/>
            <a:ext cx="6528725" cy="489654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Deutsche Digitale Kinderuniversität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"/>
              </a:rPr>
              <a:t>Fakultät </a:t>
            </a:r>
            <a:r>
              <a:rPr kumimoji="0" lang="de-DE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GoetheFFClan-Italic"/>
              </a:rPr>
              <a:t>Mensch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"/>
              </a:rPr>
              <a:t>Vorlesung </a:t>
            </a:r>
            <a:r>
              <a:rPr kumimoji="0" lang="de-DE" sz="1100" b="1" i="1" u="none" strike="noStrike" cap="none" normalizeH="0" baseline="0" dirty="0" smtClean="0">
                <a:ln>
                  <a:noFill/>
                </a:ln>
                <a:solidFill>
                  <a:srgbClr val="82055F"/>
                </a:solidFill>
                <a:effectLst/>
                <a:latin typeface="Goethe FF Clan" pitchFamily="34" charset="0"/>
                <a:ea typeface="Calibri" pitchFamily="34" charset="0"/>
                <a:cs typeface="GoetheFFClan-BoldItalic"/>
              </a:rPr>
              <a:t>Graffiti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12" y="6188913"/>
            <a:ext cx="2400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Autorin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: Natalia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Urywtschikowa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Alle 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</a:rPr>
              <a:t>Rechte vorbehalten	         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ethe FF Clan" pitchFamily="34" charset="0"/>
                <a:ea typeface="Calibri" pitchFamily="34" charset="0"/>
                <a:cs typeface="Times New Roman" pitchFamily="18" charset="0"/>
                <a:hlinkClick r:id="rId3"/>
              </a:rPr>
              <a:t>www.goethe.de/kinderuni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Bildschirmpräsentation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Goethe FF Clan</vt:lpstr>
      <vt:lpstr>GoetheFFClan</vt:lpstr>
      <vt:lpstr>GoetheFFClan-Bold</vt:lpstr>
      <vt:lpstr>GoetheFFClan-BoldItalic</vt:lpstr>
      <vt:lpstr>GoetheFFClan-Italic</vt:lpstr>
      <vt:lpstr>Times New Roman</vt:lpstr>
      <vt:lpstr>Тема Office</vt:lpstr>
      <vt:lpstr>PowerPoint-Präsentation</vt:lpstr>
      <vt:lpstr>Das Auto ist flach.</vt:lpstr>
      <vt:lpstr>PowerPoint-Präsentation</vt:lpstr>
      <vt:lpstr>Das Haus ist räumlich.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Prokhorowa, Julia [Extern]</cp:lastModifiedBy>
  <cp:revision>64</cp:revision>
  <dcterms:created xsi:type="dcterms:W3CDTF">2016-11-12T07:24:03Z</dcterms:created>
  <dcterms:modified xsi:type="dcterms:W3CDTF">2017-06-08T12:43:24Z</dcterms:modified>
</cp:coreProperties>
</file>