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64" r:id="rId3"/>
    <p:sldId id="262" r:id="rId4"/>
    <p:sldId id="291" r:id="rId5"/>
    <p:sldId id="285" r:id="rId6"/>
    <p:sldId id="273" r:id="rId7"/>
    <p:sldId id="266" r:id="rId8"/>
    <p:sldId id="282"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Grafik 6" descr="PPT_Tite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bwMode="gray">
          <a:xfrm>
            <a:off x="431800" y="441325"/>
            <a:ext cx="6877050" cy="5975350"/>
          </a:xfrm>
        </p:spPr>
        <p:txBody>
          <a:bodyPr anchor="ctr"/>
          <a:lstStyle>
            <a:lvl1pPr>
              <a:lnSpc>
                <a:spcPct val="80000"/>
              </a:lnSpc>
              <a:defRPr sz="45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68842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OLETT: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D38A7135-AEF4-4F63-8C4F-3DB6818EF16C}"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405330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OLETT: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3F2956D7-22AB-4001-9DFD-6A68D81EB0F5}"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33541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73A3C6F3-C1F2-45BA-9AF4-FE409273D49D}"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428471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0E6227F0-FF4B-41C4-B7CA-10DD63C7AC1A}"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282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407A353C-3272-4B67-9C11-49F3A3096E54}"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80337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NKE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EBC4FCE4-8AF7-4636-8512-8EC2CD8D6496}"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95089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NKE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7F00B727-26E6-44D3-A7CD-ADD8FEDC6D83}"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403956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NKE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567943F4-2308-41FC-96C9-890312E27A8D}"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10344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1C825A0-638E-4FB6-AB7D-B3454F612FC7}"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499077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7B7C9D07-60D6-4EEB-8FAF-9D12E51BF54E}"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34703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1"/>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marL="355600" indent="-355600">
              <a:spcBef>
                <a:spcPts val="1200"/>
              </a:spcBef>
              <a:buFont typeface="+mj-lt"/>
              <a:buAutoNum type="arabicPeriod"/>
              <a:defRPr sz="2100" cap="all" baseline="0"/>
            </a:lvl1pPr>
            <a:lvl2pPr marL="625475" indent="-273050">
              <a:lnSpc>
                <a:spcPct val="120000"/>
              </a:lnSpc>
              <a:buFont typeface="+mj-lt"/>
              <a:buAutoNum type="arabicPeriod"/>
              <a:defRPr sz="1600" cap="none" baseline="0"/>
            </a:lvl2pPr>
            <a:lvl3pPr marL="808038" indent="-182563">
              <a:lnSpc>
                <a:spcPct val="120000"/>
              </a:lnSpc>
              <a:tabLst/>
              <a:defRPr sz="1600" cap="none" baseline="0"/>
            </a:lvl3pPr>
            <a:lvl4pPr marL="984250" indent="-176213" defTabSz="987425">
              <a:lnSpc>
                <a:spcPct val="120000"/>
              </a:lnSpc>
              <a:defRPr sz="1600" cap="none" baseline="0"/>
            </a:lvl4pPr>
            <a:lvl5pPr marL="1166813" indent="-182563">
              <a:lnSpc>
                <a:spcPct val="120000"/>
              </a:lnSpc>
              <a:defRPr sz="1600"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73AF1406-4D4F-40D0-B672-364A9F76EC50}"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20831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17CC0CF2-EB8F-46C4-9531-9A311FB8F9B3}"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84397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AU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A473E31-1E87-48AE-B649-C7D059FA7188}"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66449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AU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A363B2A1-98F7-42D4-AFDA-084B22A086DA}"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715532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AU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91A2E964-B16D-45C8-9C82-CE7DF4DE0872}"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830569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I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A2D8DDE-D730-4322-929F-98711210E361}"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903574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I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62B9FC94-7E1C-4976-9DF4-5F4D88A2F78A}"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948989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I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781DDC72-C6F7-4DC8-8FC3-D1BF0A2EDB29}"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72149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2" name="Titel 1"/>
          <p:cNvSpPr>
            <a:spLocks noGrp="1"/>
          </p:cNvSpPr>
          <p:nvPr>
            <p:ph type="title"/>
          </p:nvPr>
        </p:nvSpPr>
        <p:spPr bwMode="gray">
          <a:xfrm>
            <a:off x="431800" y="548680"/>
            <a:ext cx="6877050" cy="5862066"/>
          </a:xfrm>
        </p:spPr>
        <p:txBody>
          <a:bodyPr anchor="ctr"/>
          <a:lstStyle>
            <a:lvl1pPr>
              <a:defRPr sz="3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4226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Grafik 6" descr="PPT_Tite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bwMode="gray">
          <a:xfrm>
            <a:off x="431800" y="441325"/>
            <a:ext cx="6877050" cy="5975350"/>
          </a:xfrm>
        </p:spPr>
        <p:txBody>
          <a:bodyPr anchor="ctr"/>
          <a:lstStyle>
            <a:lvl1pPr>
              <a:lnSpc>
                <a:spcPct val="80000"/>
              </a:lnSpc>
              <a:defRPr sz="45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218306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1"/>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marL="355600" indent="-355600">
              <a:spcBef>
                <a:spcPts val="1200"/>
              </a:spcBef>
              <a:buFont typeface="+mj-lt"/>
              <a:buAutoNum type="arabicPeriod"/>
              <a:defRPr sz="2100" cap="all" baseline="0"/>
            </a:lvl1pPr>
            <a:lvl2pPr marL="625475" indent="-273050">
              <a:lnSpc>
                <a:spcPct val="120000"/>
              </a:lnSpc>
              <a:buFont typeface="+mj-lt"/>
              <a:buAutoNum type="arabicPeriod"/>
              <a:defRPr sz="1600" cap="none" baseline="0"/>
            </a:lvl2pPr>
            <a:lvl3pPr marL="808038" indent="-182563">
              <a:lnSpc>
                <a:spcPct val="120000"/>
              </a:lnSpc>
              <a:tabLst/>
              <a:defRPr sz="1600" cap="none" baseline="0"/>
            </a:lvl3pPr>
            <a:lvl4pPr marL="984250" indent="-176213" defTabSz="987425">
              <a:lnSpc>
                <a:spcPct val="120000"/>
              </a:lnSpc>
              <a:defRPr sz="1600" cap="none" baseline="0"/>
            </a:lvl4pPr>
            <a:lvl5pPr marL="1166813" indent="-182563">
              <a:lnSpc>
                <a:spcPct val="120000"/>
              </a:lnSpc>
              <a:defRPr sz="1600"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6F9FCB3F-D466-482F-9A3B-DB87C02FD951}"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14195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637951B2-8020-456F-9D2C-649871E31E94}"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463012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88B96605-A7B2-4732-9CB4-E382200D8CA1}"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06960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6D1EFF8D-8CFF-40DA-B4DC-F64B9D757F4E}"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4103927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B4F67881-07CD-46D0-89BB-4A7A20C9CD13}"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782194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NKEL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D85282E1-AF90-4632-91DA-3E4161F08D30}"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3396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NKEL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38A1F23C-2736-4BF1-924A-7ACBF39264D9}"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601108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NKEL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D7807D61-83B9-41B0-AF3C-9EF90E1CE66F}"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619844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OLETT: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7727721B-589A-409A-930A-82E4FF288F41}"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22630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OLETT: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620FF291-C48D-45C4-9205-7F43765904CE}"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166882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OLETT: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565801AC-E1B1-4718-91F1-E606146F2B2A}"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446922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L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FEDFE0F6-EE6E-43AC-A450-7FFDCD627531}"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52896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3100C9CB-2758-4058-9AB0-DF7147D22956}"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048456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90278B57-5990-49DE-A3C3-43464A816922}"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7720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L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06D500A2-D4A1-4A86-AECB-48FA224DE194}"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78502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UNKE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31149DE-A141-4200-8742-EDF4A8F53DCD}"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72798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UNKE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B46B555B-05DE-4AEA-8FE4-C5599479A09A}"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47094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UNKE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7CD6DFCA-630C-46C3-8071-CD680A60781A}"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158363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325DDFD-63C0-4BB0-B73E-EDD7E0B4BA4B}"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908192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78DF6F28-615C-4A3C-8BE2-C26D785A7AAE}"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214869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RAN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0FB030BF-3280-454F-B3B7-16CA4087E981}"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937552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AU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7C48949D-BBCB-4BF3-BC18-453F2334ADEE}"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0619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AU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C4BB8911-165E-42EA-9DE0-A221CAE30AA7}"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66185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AF34C903-8EB6-4B40-9DC1-2D97689B3257}"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558801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AU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1A487152-EA1C-49C3-BE58-F74B3E6C9635}"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937570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EI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17514E1-147C-4ABE-97FB-67964B6FDF0C}"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743796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EI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50DD24D8-17C8-4091-80B9-BDA9E9697020}"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825356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EI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FFFA9EA2-BD72-4781-8F07-471ECE3A7D9C}"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647624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2" name="Titel 1"/>
          <p:cNvSpPr>
            <a:spLocks noGrp="1"/>
          </p:cNvSpPr>
          <p:nvPr>
            <p:ph type="title"/>
          </p:nvPr>
        </p:nvSpPr>
        <p:spPr bwMode="gray">
          <a:xfrm>
            <a:off x="431800" y="548680"/>
            <a:ext cx="6877050" cy="5862066"/>
          </a:xfrm>
        </p:spPr>
        <p:txBody>
          <a:bodyPr anchor="ctr"/>
          <a:lstStyle>
            <a:lvl1pPr>
              <a:defRPr sz="3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08824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NKEL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4387E83C-5CFE-4184-A758-8E46C5379A91}"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34881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NKEL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6877051"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3"/>
          </p:nvPr>
        </p:nvSpPr>
        <p:spPr/>
        <p:txBody>
          <a:bodyPr/>
          <a:lstStyle>
            <a:lvl1pPr>
              <a:defRPr/>
            </a:lvl1pPr>
          </a:lstStyle>
          <a:p>
            <a:pPr>
              <a:defRPr/>
            </a:pPr>
            <a:fld id="{940AE3BE-6FEE-44E4-8AC5-3E44FF59D230}"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96559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smtClean="0"/>
              <a:t>Titelmasterformat durch Klicken bearbeiten</a:t>
            </a:r>
            <a:endParaRPr lang="de-DE" dirty="0"/>
          </a:p>
        </p:txBody>
      </p:sp>
      <p:sp>
        <p:nvSpPr>
          <p:cNvPr id="8" name="Textplatzhalter 7"/>
          <p:cNvSpPr>
            <a:spLocks noGrp="1"/>
          </p:cNvSpPr>
          <p:nvPr>
            <p:ph type="body" sz="quarter" idx="12"/>
          </p:nvPr>
        </p:nvSpPr>
        <p:spPr bwMode="gray">
          <a:xfrm>
            <a:off x="431800" y="1722297"/>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7"/>
          <p:cNvSpPr>
            <a:spLocks noGrp="1"/>
          </p:cNvSpPr>
          <p:nvPr>
            <p:ph type="body" sz="quarter" idx="13"/>
          </p:nvPr>
        </p:nvSpPr>
        <p:spPr bwMode="gray">
          <a:xfrm>
            <a:off x="4643438" y="1722298"/>
            <a:ext cx="4068763" cy="4694377"/>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3"/>
          <p:cNvSpPr>
            <a:spLocks noGrp="1"/>
          </p:cNvSpPr>
          <p:nvPr>
            <p:ph type="dt" sz="half" idx="14"/>
          </p:nvPr>
        </p:nvSpPr>
        <p:spPr/>
        <p:txBody>
          <a:bodyPr/>
          <a:lstStyle>
            <a:lvl1pPr>
              <a:defRPr/>
            </a:lvl1pPr>
          </a:lstStyle>
          <a:p>
            <a:pPr>
              <a:defRPr/>
            </a:pPr>
            <a:fld id="{39D5A95A-1805-4A70-8504-6340BEAB9284}" type="datetime1">
              <a:rPr lang="de-DE">
                <a:solidFill>
                  <a:prstClr val="black"/>
                </a:solidFill>
              </a:rPr>
              <a:pPr>
                <a:defRPr/>
              </a:pPr>
              <a:t>30.10.2017</a:t>
            </a:fld>
            <a:endParaRPr lang="de-DE">
              <a:solidFill>
                <a:prstClr val="black"/>
              </a:solidFill>
            </a:endParaRPr>
          </a:p>
        </p:txBody>
      </p:sp>
      <p:sp>
        <p:nvSpPr>
          <p:cNvPr id="7" name="Fußzeilenplatzhalter 4"/>
          <p:cNvSpPr>
            <a:spLocks noGrp="1"/>
          </p:cNvSpPr>
          <p:nvPr>
            <p:ph type="ftr" sz="quarter" idx="15"/>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182719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OLETT: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1500B33-632C-45D8-80DB-1A7043A480AA}" type="datetime1">
              <a:rPr lang="de-DE">
                <a:solidFill>
                  <a:prstClr val="black"/>
                </a:solidFill>
              </a:rPr>
              <a:pPr>
                <a:defRPr/>
              </a:pPr>
              <a:t>30.10.2017</a:t>
            </a:fld>
            <a:endParaRPr lang="de-DE">
              <a:solidFill>
                <a:prstClr val="black"/>
              </a:solidFill>
            </a:endParaRPr>
          </a:p>
        </p:txBody>
      </p:sp>
      <p:sp>
        <p:nvSpPr>
          <p:cNvPr id="4" name="Fußzeilenplatzhalter 4"/>
          <p:cNvSpPr>
            <a:spLocks noGrp="1"/>
          </p:cNvSpPr>
          <p:nvPr>
            <p:ph type="ftr" sz="quarter" idx="11"/>
          </p:nvPr>
        </p:nvSpPr>
        <p:spPr/>
        <p:txBody>
          <a:bodyPr/>
          <a:lstStyle>
            <a:lvl1pPr>
              <a:defRPr/>
            </a:lvl1pPr>
          </a:lstStyle>
          <a:p>
            <a:pPr>
              <a:defRPr/>
            </a:pPr>
            <a:r>
              <a:rPr lang="de-DE">
                <a:solidFill>
                  <a:prstClr val="black"/>
                </a:solidFill>
              </a:rPr>
              <a:t>Goethe-Institut für Thema</a:t>
            </a:r>
          </a:p>
        </p:txBody>
      </p:sp>
    </p:spTree>
    <p:extLst>
      <p:ext uri="{BB962C8B-B14F-4D97-AF65-F5344CB8AC3E}">
        <p14:creationId xmlns:p14="http://schemas.microsoft.com/office/powerpoint/2010/main" val="26380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31800" y="420688"/>
            <a:ext cx="6119813" cy="1208087"/>
          </a:xfrm>
          <a:prstGeom prst="rect">
            <a:avLst/>
          </a:prstGeom>
        </p:spPr>
        <p:txBody>
          <a:bodyPr vert="horz" lIns="0" tIns="0" rIns="0" bIns="0" rtlCol="0" anchor="t" anchorCtr="0">
            <a:no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bwMode="gray">
          <a:xfrm>
            <a:off x="431800" y="1722438"/>
            <a:ext cx="6877050" cy="4694237"/>
          </a:xfrm>
          <a:prstGeom prst="rect">
            <a:avLst/>
          </a:prstGeom>
        </p:spPr>
        <p:txBody>
          <a:bodyPr vert="horz" lIns="0" tIns="0" rIns="0" bIns="0" rtlCol="0">
            <a:no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bwMode="gray">
          <a:xfrm>
            <a:off x="6696075" y="736600"/>
            <a:ext cx="2016125" cy="142875"/>
          </a:xfrm>
          <a:prstGeom prst="rect">
            <a:avLst/>
          </a:prstGeom>
        </p:spPr>
        <p:txBody>
          <a:bodyPr vert="horz" wrap="none" lIns="0" tIns="0" rIns="0" bIns="0" rtlCol="0" anchor="ctr"/>
          <a:lstStyle>
            <a:lvl1pPr algn="r" fontAlgn="auto">
              <a:spcBef>
                <a:spcPts val="0"/>
              </a:spcBef>
              <a:spcAft>
                <a:spcPts val="0"/>
              </a:spcAft>
              <a:defRPr sz="900">
                <a:solidFill>
                  <a:schemeClr val="tx1"/>
                </a:solidFill>
                <a:latin typeface="+mn-lt"/>
              </a:defRPr>
            </a:lvl1pPr>
          </a:lstStyle>
          <a:p>
            <a:pPr>
              <a:defRPr/>
            </a:pPr>
            <a:fld id="{8B75D425-D08F-4D0A-B135-073CBC55595C}"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3"/>
          </p:nvPr>
        </p:nvSpPr>
        <p:spPr bwMode="gray">
          <a:xfrm>
            <a:off x="6696075" y="577850"/>
            <a:ext cx="2016125" cy="144463"/>
          </a:xfrm>
          <a:prstGeom prst="rect">
            <a:avLst/>
          </a:prstGeom>
        </p:spPr>
        <p:txBody>
          <a:bodyPr vert="horz" wrap="none" lIns="0" tIns="0" rIns="0" bIns="0" rtlCol="0" anchor="ctr"/>
          <a:lstStyle>
            <a:lvl1pPr algn="r" fontAlgn="auto">
              <a:spcBef>
                <a:spcPts val="0"/>
              </a:spcBef>
              <a:spcAft>
                <a:spcPts val="0"/>
              </a:spcAft>
              <a:defRPr sz="900">
                <a:solidFill>
                  <a:schemeClr val="tx1"/>
                </a:solidFill>
                <a:latin typeface="+mn-lt"/>
              </a:defRPr>
            </a:lvl1pPr>
          </a:lstStyle>
          <a:p>
            <a:pPr>
              <a:defRPr/>
            </a:pPr>
            <a:r>
              <a:rPr lang="de-DE">
                <a:solidFill>
                  <a:prstClr val="black"/>
                </a:solidFill>
              </a:rPr>
              <a:t>Goethe-Institut für Thema</a:t>
            </a:r>
          </a:p>
        </p:txBody>
      </p:sp>
      <p:sp>
        <p:nvSpPr>
          <p:cNvPr id="1030" name="Textfeld 9"/>
          <p:cNvSpPr txBox="1">
            <a:spLocks noChangeArrowheads="1"/>
          </p:cNvSpPr>
          <p:nvPr/>
        </p:nvSpPr>
        <p:spPr bwMode="gray">
          <a:xfrm>
            <a:off x="6696075" y="419100"/>
            <a:ext cx="20161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r>
              <a:rPr lang="de-DE" altLang="de-DE" sz="900" smtClean="0">
                <a:solidFill>
                  <a:prstClr val="black"/>
                </a:solidFill>
                <a:latin typeface="Verdana" pitchFamily="34" charset="0"/>
              </a:rPr>
              <a:t>Seite </a:t>
            </a:r>
            <a:fld id="{611AFF06-8E39-450C-B2C2-823201839909}" type="slidenum">
              <a:rPr lang="de-DE" altLang="de-DE" sz="900" smtClean="0">
                <a:solidFill>
                  <a:prstClr val="black"/>
                </a:solidFill>
                <a:latin typeface="Verdana" pitchFamily="34" charset="0"/>
              </a:rPr>
              <a:pPr algn="r" eaLnBrk="1" fontAlgn="base" hangingPunct="1">
                <a:spcBef>
                  <a:spcPct val="0"/>
                </a:spcBef>
                <a:spcAft>
                  <a:spcPct val="0"/>
                </a:spcAft>
                <a:defRPr/>
              </a:pPr>
              <a:t>‹Nr.›</a:t>
            </a:fld>
            <a:endParaRPr lang="de-DE" altLang="de-DE" sz="900" smtClean="0">
              <a:solidFill>
                <a:prstClr val="black"/>
              </a:solidFill>
              <a:latin typeface="Verdana" pitchFamily="34" charset="0"/>
            </a:endParaRPr>
          </a:p>
        </p:txBody>
      </p:sp>
    </p:spTree>
    <p:extLst>
      <p:ext uri="{BB962C8B-B14F-4D97-AF65-F5344CB8AC3E}">
        <p14:creationId xmlns:p14="http://schemas.microsoft.com/office/powerpoint/2010/main" val="1970818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rtl="0" eaLnBrk="0" fontAlgn="base" hangingPunct="0">
        <a:lnSpc>
          <a:spcPct val="85000"/>
        </a:lnSpc>
        <a:spcBef>
          <a:spcPct val="0"/>
        </a:spcBef>
        <a:spcAft>
          <a:spcPct val="0"/>
        </a:spcAft>
        <a:defRPr sz="2600" b="1" kern="1200" cap="all">
          <a:solidFill>
            <a:schemeClr val="accent1"/>
          </a:solidFill>
          <a:latin typeface="+mj-lt"/>
          <a:ea typeface="+mj-ea"/>
          <a:cs typeface="+mj-cs"/>
        </a:defRPr>
      </a:lvl1pPr>
      <a:lvl2pPr algn="l" rtl="0" eaLnBrk="0" fontAlgn="base" hangingPunct="0">
        <a:lnSpc>
          <a:spcPct val="85000"/>
        </a:lnSpc>
        <a:spcBef>
          <a:spcPct val="0"/>
        </a:spcBef>
        <a:spcAft>
          <a:spcPct val="0"/>
        </a:spcAft>
        <a:defRPr sz="2600" b="1">
          <a:solidFill>
            <a:schemeClr val="accent1"/>
          </a:solidFill>
          <a:latin typeface="Verdana" pitchFamily="34" charset="0"/>
        </a:defRPr>
      </a:lvl2pPr>
      <a:lvl3pPr algn="l" rtl="0" eaLnBrk="0" fontAlgn="base" hangingPunct="0">
        <a:lnSpc>
          <a:spcPct val="85000"/>
        </a:lnSpc>
        <a:spcBef>
          <a:spcPct val="0"/>
        </a:spcBef>
        <a:spcAft>
          <a:spcPct val="0"/>
        </a:spcAft>
        <a:defRPr sz="2600" b="1">
          <a:solidFill>
            <a:schemeClr val="accent1"/>
          </a:solidFill>
          <a:latin typeface="Verdana" pitchFamily="34" charset="0"/>
        </a:defRPr>
      </a:lvl3pPr>
      <a:lvl4pPr algn="l" rtl="0" eaLnBrk="0" fontAlgn="base" hangingPunct="0">
        <a:lnSpc>
          <a:spcPct val="85000"/>
        </a:lnSpc>
        <a:spcBef>
          <a:spcPct val="0"/>
        </a:spcBef>
        <a:spcAft>
          <a:spcPct val="0"/>
        </a:spcAft>
        <a:defRPr sz="2600" b="1">
          <a:solidFill>
            <a:schemeClr val="accent1"/>
          </a:solidFill>
          <a:latin typeface="Verdana" pitchFamily="34" charset="0"/>
        </a:defRPr>
      </a:lvl4pPr>
      <a:lvl5pPr algn="l" rtl="0" eaLnBrk="0" fontAlgn="base" hangingPunct="0">
        <a:lnSpc>
          <a:spcPct val="85000"/>
        </a:lnSpc>
        <a:spcBef>
          <a:spcPct val="0"/>
        </a:spcBef>
        <a:spcAft>
          <a:spcPct val="0"/>
        </a:spcAft>
        <a:defRPr sz="2600" b="1">
          <a:solidFill>
            <a:schemeClr val="accent1"/>
          </a:solidFill>
          <a:latin typeface="Verdana" pitchFamily="34" charset="0"/>
        </a:defRPr>
      </a:lvl5pPr>
      <a:lvl6pPr marL="457200" algn="l" rtl="0" fontAlgn="base">
        <a:lnSpc>
          <a:spcPct val="85000"/>
        </a:lnSpc>
        <a:spcBef>
          <a:spcPct val="0"/>
        </a:spcBef>
        <a:spcAft>
          <a:spcPct val="0"/>
        </a:spcAft>
        <a:defRPr sz="2600" b="1">
          <a:solidFill>
            <a:schemeClr val="accent1"/>
          </a:solidFill>
          <a:latin typeface="Verdana" pitchFamily="34" charset="0"/>
        </a:defRPr>
      </a:lvl6pPr>
      <a:lvl7pPr marL="914400" algn="l" rtl="0" fontAlgn="base">
        <a:lnSpc>
          <a:spcPct val="85000"/>
        </a:lnSpc>
        <a:spcBef>
          <a:spcPct val="0"/>
        </a:spcBef>
        <a:spcAft>
          <a:spcPct val="0"/>
        </a:spcAft>
        <a:defRPr sz="2600" b="1">
          <a:solidFill>
            <a:schemeClr val="accent1"/>
          </a:solidFill>
          <a:latin typeface="Verdana" pitchFamily="34" charset="0"/>
        </a:defRPr>
      </a:lvl7pPr>
      <a:lvl8pPr marL="1371600" algn="l" rtl="0" fontAlgn="base">
        <a:lnSpc>
          <a:spcPct val="85000"/>
        </a:lnSpc>
        <a:spcBef>
          <a:spcPct val="0"/>
        </a:spcBef>
        <a:spcAft>
          <a:spcPct val="0"/>
        </a:spcAft>
        <a:defRPr sz="2600" b="1">
          <a:solidFill>
            <a:schemeClr val="accent1"/>
          </a:solidFill>
          <a:latin typeface="Verdana" pitchFamily="34" charset="0"/>
        </a:defRPr>
      </a:lvl8pPr>
      <a:lvl9pPr marL="1828800" algn="l" rtl="0" fontAlgn="base">
        <a:lnSpc>
          <a:spcPct val="85000"/>
        </a:lnSpc>
        <a:spcBef>
          <a:spcPct val="0"/>
        </a:spcBef>
        <a:spcAft>
          <a:spcPct val="0"/>
        </a:spcAft>
        <a:defRPr sz="2600" b="1">
          <a:solidFill>
            <a:schemeClr val="accent1"/>
          </a:solidFill>
          <a:latin typeface="Verdana" pitchFamily="34" charset="0"/>
        </a:defRPr>
      </a:lvl9pPr>
    </p:titleStyle>
    <p:bodyStyle>
      <a:lvl1pPr marL="342900" indent="-342900" algn="l" rtl="0" eaLnBrk="0" fontAlgn="base" hangingPunct="0">
        <a:spcBef>
          <a:spcPct val="0"/>
        </a:spcBef>
        <a:spcAft>
          <a:spcPct val="0"/>
        </a:spcAft>
        <a:buFont typeface="Arial" pitchFamily="34" charset="0"/>
        <a:defRPr sz="2100" b="1" kern="1200" cap="all">
          <a:solidFill>
            <a:schemeClr val="tx1"/>
          </a:solidFill>
          <a:latin typeface="+mj-lt"/>
          <a:ea typeface="+mn-ea"/>
          <a:cs typeface="+mn-cs"/>
        </a:defRPr>
      </a:lvl1pPr>
      <a:lvl2pPr marL="742950" indent="-285750" algn="l" rtl="0" eaLnBrk="0" fontAlgn="base" hangingPunct="0">
        <a:lnSpc>
          <a:spcPct val="120000"/>
        </a:lnSpc>
        <a:spcBef>
          <a:spcPct val="0"/>
        </a:spcBef>
        <a:spcAft>
          <a:spcPct val="0"/>
        </a:spcAft>
        <a:buFont typeface="Arial" pitchFamily="34" charset="0"/>
        <a:defRPr sz="1600" kern="1200">
          <a:solidFill>
            <a:schemeClr val="tx1"/>
          </a:solidFill>
          <a:latin typeface="+mn-lt"/>
          <a:ea typeface="+mn-ea"/>
          <a:cs typeface="+mn-cs"/>
        </a:defRPr>
      </a:lvl2pPr>
      <a:lvl3pPr marL="182563" indent="-18256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3pPr>
      <a:lvl4pPr marL="358775" indent="-17621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4pPr>
      <a:lvl5pPr marL="541338" indent="-18256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31800" y="420688"/>
            <a:ext cx="6119813" cy="1208087"/>
          </a:xfrm>
          <a:prstGeom prst="rect">
            <a:avLst/>
          </a:prstGeom>
        </p:spPr>
        <p:txBody>
          <a:bodyPr vert="horz" lIns="0" tIns="0" rIns="0" bIns="0" rtlCol="0" anchor="t" anchorCtr="0">
            <a:no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bwMode="gray">
          <a:xfrm>
            <a:off x="431800" y="1722438"/>
            <a:ext cx="6877050" cy="4694237"/>
          </a:xfrm>
          <a:prstGeom prst="rect">
            <a:avLst/>
          </a:prstGeom>
        </p:spPr>
        <p:txBody>
          <a:bodyPr vert="horz" lIns="0" tIns="0" rIns="0" bIns="0" rtlCol="0">
            <a:no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bwMode="gray">
          <a:xfrm>
            <a:off x="6696075" y="736600"/>
            <a:ext cx="2016125" cy="142875"/>
          </a:xfrm>
          <a:prstGeom prst="rect">
            <a:avLst/>
          </a:prstGeom>
        </p:spPr>
        <p:txBody>
          <a:bodyPr vert="horz" wrap="none" lIns="0" tIns="0" rIns="0" bIns="0" rtlCol="0" anchor="ctr"/>
          <a:lstStyle>
            <a:lvl1pPr algn="r" fontAlgn="auto">
              <a:spcBef>
                <a:spcPts val="0"/>
              </a:spcBef>
              <a:spcAft>
                <a:spcPts val="0"/>
              </a:spcAft>
              <a:defRPr sz="900">
                <a:solidFill>
                  <a:schemeClr val="tx1"/>
                </a:solidFill>
                <a:latin typeface="+mn-lt"/>
              </a:defRPr>
            </a:lvl1pPr>
          </a:lstStyle>
          <a:p>
            <a:pPr>
              <a:defRPr/>
            </a:pPr>
            <a:fld id="{D8AA8F06-B6AB-40B1-A2A5-C60BA90A740A}" type="datetime1">
              <a:rPr lang="de-DE">
                <a:solidFill>
                  <a:prstClr val="black"/>
                </a:solidFill>
              </a:rPr>
              <a:pPr>
                <a:defRPr/>
              </a:pPr>
              <a:t>30.10.2017</a:t>
            </a:fld>
            <a:endParaRPr lang="de-DE">
              <a:solidFill>
                <a:prstClr val="black"/>
              </a:solidFill>
            </a:endParaRPr>
          </a:p>
        </p:txBody>
      </p:sp>
      <p:sp>
        <p:nvSpPr>
          <p:cNvPr id="5" name="Fußzeilenplatzhalter 4"/>
          <p:cNvSpPr>
            <a:spLocks noGrp="1"/>
          </p:cNvSpPr>
          <p:nvPr>
            <p:ph type="ftr" sz="quarter" idx="3"/>
          </p:nvPr>
        </p:nvSpPr>
        <p:spPr bwMode="gray">
          <a:xfrm>
            <a:off x="6696075" y="577850"/>
            <a:ext cx="2016125" cy="144463"/>
          </a:xfrm>
          <a:prstGeom prst="rect">
            <a:avLst/>
          </a:prstGeom>
        </p:spPr>
        <p:txBody>
          <a:bodyPr vert="horz" wrap="none" lIns="0" tIns="0" rIns="0" bIns="0" rtlCol="0" anchor="ctr"/>
          <a:lstStyle>
            <a:lvl1pPr algn="r" fontAlgn="auto">
              <a:spcBef>
                <a:spcPts val="0"/>
              </a:spcBef>
              <a:spcAft>
                <a:spcPts val="0"/>
              </a:spcAft>
              <a:defRPr sz="900">
                <a:solidFill>
                  <a:schemeClr val="tx1"/>
                </a:solidFill>
                <a:latin typeface="+mn-lt"/>
              </a:defRPr>
            </a:lvl1pPr>
          </a:lstStyle>
          <a:p>
            <a:pPr>
              <a:defRPr/>
            </a:pPr>
            <a:r>
              <a:rPr lang="de-DE">
                <a:solidFill>
                  <a:prstClr val="black"/>
                </a:solidFill>
              </a:rPr>
              <a:t>Goethe-Institut für Thema</a:t>
            </a:r>
          </a:p>
        </p:txBody>
      </p:sp>
      <p:sp>
        <p:nvSpPr>
          <p:cNvPr id="1030" name="Textfeld 9"/>
          <p:cNvSpPr txBox="1">
            <a:spLocks noChangeArrowheads="1"/>
          </p:cNvSpPr>
          <p:nvPr/>
        </p:nvSpPr>
        <p:spPr bwMode="gray">
          <a:xfrm>
            <a:off x="6696075" y="419100"/>
            <a:ext cx="20161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r>
              <a:rPr lang="de-DE" altLang="de-DE" sz="900" smtClean="0">
                <a:solidFill>
                  <a:prstClr val="black"/>
                </a:solidFill>
                <a:latin typeface="Verdana" pitchFamily="34" charset="0"/>
              </a:rPr>
              <a:t>Seite </a:t>
            </a:r>
            <a:fld id="{6764F0D9-BE03-4460-9D82-569E76B3834F}" type="slidenum">
              <a:rPr lang="de-DE" altLang="de-DE" sz="900" smtClean="0">
                <a:solidFill>
                  <a:prstClr val="black"/>
                </a:solidFill>
                <a:latin typeface="Verdana" pitchFamily="34" charset="0"/>
              </a:rPr>
              <a:pPr algn="r" eaLnBrk="1" fontAlgn="base" hangingPunct="1">
                <a:spcBef>
                  <a:spcPct val="0"/>
                </a:spcBef>
                <a:spcAft>
                  <a:spcPct val="0"/>
                </a:spcAft>
                <a:defRPr/>
              </a:pPr>
              <a:t>‹Nr.›</a:t>
            </a:fld>
            <a:endParaRPr lang="de-DE" altLang="de-DE" sz="900" smtClean="0">
              <a:solidFill>
                <a:prstClr val="black"/>
              </a:solidFill>
              <a:latin typeface="Verdana" pitchFamily="34" charset="0"/>
            </a:endParaRPr>
          </a:p>
        </p:txBody>
      </p:sp>
    </p:spTree>
    <p:extLst>
      <p:ext uri="{BB962C8B-B14F-4D97-AF65-F5344CB8AC3E}">
        <p14:creationId xmlns:p14="http://schemas.microsoft.com/office/powerpoint/2010/main" val="29595759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rtl="0" eaLnBrk="0" fontAlgn="base" hangingPunct="0">
        <a:lnSpc>
          <a:spcPct val="85000"/>
        </a:lnSpc>
        <a:spcBef>
          <a:spcPct val="0"/>
        </a:spcBef>
        <a:spcAft>
          <a:spcPct val="0"/>
        </a:spcAft>
        <a:defRPr sz="2600" b="1" kern="1200" cap="all">
          <a:solidFill>
            <a:schemeClr val="accent1"/>
          </a:solidFill>
          <a:latin typeface="+mj-lt"/>
          <a:ea typeface="+mj-ea"/>
          <a:cs typeface="+mj-cs"/>
        </a:defRPr>
      </a:lvl1pPr>
      <a:lvl2pPr algn="l" rtl="0" eaLnBrk="0" fontAlgn="base" hangingPunct="0">
        <a:lnSpc>
          <a:spcPct val="85000"/>
        </a:lnSpc>
        <a:spcBef>
          <a:spcPct val="0"/>
        </a:spcBef>
        <a:spcAft>
          <a:spcPct val="0"/>
        </a:spcAft>
        <a:defRPr sz="2600" b="1">
          <a:solidFill>
            <a:schemeClr val="accent1"/>
          </a:solidFill>
          <a:latin typeface="Verdana" pitchFamily="34" charset="0"/>
        </a:defRPr>
      </a:lvl2pPr>
      <a:lvl3pPr algn="l" rtl="0" eaLnBrk="0" fontAlgn="base" hangingPunct="0">
        <a:lnSpc>
          <a:spcPct val="85000"/>
        </a:lnSpc>
        <a:spcBef>
          <a:spcPct val="0"/>
        </a:spcBef>
        <a:spcAft>
          <a:spcPct val="0"/>
        </a:spcAft>
        <a:defRPr sz="2600" b="1">
          <a:solidFill>
            <a:schemeClr val="accent1"/>
          </a:solidFill>
          <a:latin typeface="Verdana" pitchFamily="34" charset="0"/>
        </a:defRPr>
      </a:lvl3pPr>
      <a:lvl4pPr algn="l" rtl="0" eaLnBrk="0" fontAlgn="base" hangingPunct="0">
        <a:lnSpc>
          <a:spcPct val="85000"/>
        </a:lnSpc>
        <a:spcBef>
          <a:spcPct val="0"/>
        </a:spcBef>
        <a:spcAft>
          <a:spcPct val="0"/>
        </a:spcAft>
        <a:defRPr sz="2600" b="1">
          <a:solidFill>
            <a:schemeClr val="accent1"/>
          </a:solidFill>
          <a:latin typeface="Verdana" pitchFamily="34" charset="0"/>
        </a:defRPr>
      </a:lvl4pPr>
      <a:lvl5pPr algn="l" rtl="0" eaLnBrk="0" fontAlgn="base" hangingPunct="0">
        <a:lnSpc>
          <a:spcPct val="85000"/>
        </a:lnSpc>
        <a:spcBef>
          <a:spcPct val="0"/>
        </a:spcBef>
        <a:spcAft>
          <a:spcPct val="0"/>
        </a:spcAft>
        <a:defRPr sz="2600" b="1">
          <a:solidFill>
            <a:schemeClr val="accent1"/>
          </a:solidFill>
          <a:latin typeface="Verdana" pitchFamily="34" charset="0"/>
        </a:defRPr>
      </a:lvl5pPr>
      <a:lvl6pPr marL="457200" algn="l" rtl="0" fontAlgn="base">
        <a:lnSpc>
          <a:spcPct val="85000"/>
        </a:lnSpc>
        <a:spcBef>
          <a:spcPct val="0"/>
        </a:spcBef>
        <a:spcAft>
          <a:spcPct val="0"/>
        </a:spcAft>
        <a:defRPr sz="2600" b="1">
          <a:solidFill>
            <a:schemeClr val="accent1"/>
          </a:solidFill>
          <a:latin typeface="Verdana" pitchFamily="34" charset="0"/>
        </a:defRPr>
      </a:lvl6pPr>
      <a:lvl7pPr marL="914400" algn="l" rtl="0" fontAlgn="base">
        <a:lnSpc>
          <a:spcPct val="85000"/>
        </a:lnSpc>
        <a:spcBef>
          <a:spcPct val="0"/>
        </a:spcBef>
        <a:spcAft>
          <a:spcPct val="0"/>
        </a:spcAft>
        <a:defRPr sz="2600" b="1">
          <a:solidFill>
            <a:schemeClr val="accent1"/>
          </a:solidFill>
          <a:latin typeface="Verdana" pitchFamily="34" charset="0"/>
        </a:defRPr>
      </a:lvl7pPr>
      <a:lvl8pPr marL="1371600" algn="l" rtl="0" fontAlgn="base">
        <a:lnSpc>
          <a:spcPct val="85000"/>
        </a:lnSpc>
        <a:spcBef>
          <a:spcPct val="0"/>
        </a:spcBef>
        <a:spcAft>
          <a:spcPct val="0"/>
        </a:spcAft>
        <a:defRPr sz="2600" b="1">
          <a:solidFill>
            <a:schemeClr val="accent1"/>
          </a:solidFill>
          <a:latin typeface="Verdana" pitchFamily="34" charset="0"/>
        </a:defRPr>
      </a:lvl8pPr>
      <a:lvl9pPr marL="1828800" algn="l" rtl="0" fontAlgn="base">
        <a:lnSpc>
          <a:spcPct val="85000"/>
        </a:lnSpc>
        <a:spcBef>
          <a:spcPct val="0"/>
        </a:spcBef>
        <a:spcAft>
          <a:spcPct val="0"/>
        </a:spcAft>
        <a:defRPr sz="2600" b="1">
          <a:solidFill>
            <a:schemeClr val="accent1"/>
          </a:solidFill>
          <a:latin typeface="Verdana" pitchFamily="34" charset="0"/>
        </a:defRPr>
      </a:lvl9pPr>
    </p:titleStyle>
    <p:bodyStyle>
      <a:lvl1pPr marL="342900" indent="-342900" algn="l" rtl="0" eaLnBrk="0" fontAlgn="base" hangingPunct="0">
        <a:spcBef>
          <a:spcPct val="0"/>
        </a:spcBef>
        <a:spcAft>
          <a:spcPct val="0"/>
        </a:spcAft>
        <a:buFont typeface="Arial" pitchFamily="34" charset="0"/>
        <a:defRPr sz="2100" b="1" kern="1200" cap="all">
          <a:solidFill>
            <a:schemeClr val="tx1"/>
          </a:solidFill>
          <a:latin typeface="+mj-lt"/>
          <a:ea typeface="+mn-ea"/>
          <a:cs typeface="+mn-cs"/>
        </a:defRPr>
      </a:lvl1pPr>
      <a:lvl2pPr marL="742950" indent="-285750" algn="l" rtl="0" eaLnBrk="0" fontAlgn="base" hangingPunct="0">
        <a:lnSpc>
          <a:spcPct val="120000"/>
        </a:lnSpc>
        <a:spcBef>
          <a:spcPct val="0"/>
        </a:spcBef>
        <a:spcAft>
          <a:spcPct val="0"/>
        </a:spcAft>
        <a:buFont typeface="Arial" pitchFamily="34" charset="0"/>
        <a:defRPr sz="1600" kern="1200">
          <a:solidFill>
            <a:schemeClr val="tx1"/>
          </a:solidFill>
          <a:latin typeface="+mn-lt"/>
          <a:ea typeface="+mn-ea"/>
          <a:cs typeface="+mn-cs"/>
        </a:defRPr>
      </a:lvl2pPr>
      <a:lvl3pPr marL="182563" indent="-18256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3pPr>
      <a:lvl4pPr marL="358775" indent="-17621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4pPr>
      <a:lvl5pPr marL="541338" indent="-182563" algn="l" rtl="0" eaLnBrk="0" fontAlgn="base" hangingPunct="0">
        <a:lnSpc>
          <a:spcPct val="120000"/>
        </a:lnSpc>
        <a:spcBef>
          <a:spcPct val="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41325"/>
            <a:ext cx="8172648" cy="5975350"/>
          </a:xfrm>
        </p:spPr>
        <p:txBody>
          <a:bodyPr/>
          <a:lstStyle/>
          <a:p>
            <a:pPr>
              <a:spcBef>
                <a:spcPts val="600"/>
              </a:spcBef>
            </a:pPr>
            <a:r>
              <a:rPr lang="pl-PL" sz="3800" dirty="0" smtClean="0"/>
              <a:t/>
            </a:r>
            <a:br>
              <a:rPr lang="pl-PL" sz="3800" dirty="0" smtClean="0"/>
            </a:br>
            <a:r>
              <a:rPr lang="de-DE" sz="3800" dirty="0" smtClean="0"/>
              <a:t>Alles Müll, oder was? </a:t>
            </a:r>
            <a:r>
              <a:rPr lang="de-DE" sz="3800" dirty="0" smtClean="0"/>
              <a:t/>
            </a:r>
            <a:br>
              <a:rPr lang="de-DE" sz="3800" dirty="0" smtClean="0"/>
            </a:br>
            <a:r>
              <a:rPr lang="pl-PL" i="1" dirty="0" smtClean="0">
                <a:solidFill>
                  <a:schemeClr val="tx1"/>
                </a:solidFill>
              </a:rPr>
              <a:t/>
            </a:r>
            <a:br>
              <a:rPr lang="pl-PL" i="1" dirty="0" smtClean="0">
                <a:solidFill>
                  <a:schemeClr val="tx1"/>
                </a:solidFill>
              </a:rPr>
            </a:br>
            <a:r>
              <a:rPr lang="de-DE" sz="2000" dirty="0" smtClean="0">
                <a:solidFill>
                  <a:schemeClr val="tx1"/>
                </a:solidFill>
              </a:rPr>
              <a:t>Niveau</a:t>
            </a:r>
            <a:r>
              <a:rPr lang="de-DE" sz="2000" dirty="0">
                <a:solidFill>
                  <a:schemeClr val="tx1"/>
                </a:solidFill>
              </a:rPr>
              <a:t>: </a:t>
            </a:r>
            <a:r>
              <a:rPr lang="de-DE" sz="2000" dirty="0" smtClean="0">
                <a:solidFill>
                  <a:schemeClr val="tx1"/>
                </a:solidFill>
              </a:rPr>
              <a:t>b1</a:t>
            </a:r>
            <a:r>
              <a:rPr lang="pl-PL" sz="2000" dirty="0" smtClean="0">
                <a:solidFill>
                  <a:schemeClr val="tx1"/>
                </a:solidFill>
              </a:rPr>
              <a:t/>
            </a:r>
            <a:br>
              <a:rPr lang="pl-PL" sz="2000" dirty="0" smtClean="0">
                <a:solidFill>
                  <a:schemeClr val="tx1"/>
                </a:solidFill>
              </a:rPr>
            </a:br>
            <a:r>
              <a:rPr lang="de-DE" sz="2000" dirty="0" smtClean="0">
                <a:solidFill>
                  <a:schemeClr val="tx1"/>
                </a:solidFill>
              </a:rPr>
              <a:t/>
            </a:r>
            <a:br>
              <a:rPr lang="de-DE" sz="2000" dirty="0" smtClean="0">
                <a:solidFill>
                  <a:schemeClr val="tx1"/>
                </a:solidFill>
              </a:rPr>
            </a:br>
            <a:r>
              <a:rPr lang="de-DE" sz="2000" dirty="0" err="1" smtClean="0">
                <a:solidFill>
                  <a:schemeClr val="tx1"/>
                </a:solidFill>
              </a:rPr>
              <a:t>unterrichtsthema</a:t>
            </a:r>
            <a:r>
              <a:rPr lang="de-DE" sz="2000" dirty="0" smtClean="0">
                <a:solidFill>
                  <a:schemeClr val="tx1"/>
                </a:solidFill>
              </a:rPr>
              <a:t>: </a:t>
            </a:r>
            <a:r>
              <a:rPr lang="de-DE" sz="2000" cap="none" dirty="0" smtClean="0">
                <a:solidFill>
                  <a:schemeClr val="tx1"/>
                </a:solidFill>
              </a:rPr>
              <a:t>Was tust </a:t>
            </a:r>
            <a:r>
              <a:rPr lang="de-DE" sz="2000" cap="none" dirty="0">
                <a:solidFill>
                  <a:schemeClr val="tx1"/>
                </a:solidFill>
              </a:rPr>
              <a:t>d</a:t>
            </a:r>
            <a:r>
              <a:rPr lang="de-DE" sz="2000" cap="none" dirty="0" smtClean="0">
                <a:solidFill>
                  <a:schemeClr val="tx1"/>
                </a:solidFill>
              </a:rPr>
              <a:t>u </a:t>
            </a:r>
            <a:r>
              <a:rPr lang="de-DE" sz="2000" cap="none" dirty="0">
                <a:solidFill>
                  <a:schemeClr val="tx1"/>
                </a:solidFill>
              </a:rPr>
              <a:t>f</a:t>
            </a:r>
            <a:r>
              <a:rPr lang="de-DE" sz="2000" cap="none" dirty="0" smtClean="0">
                <a:solidFill>
                  <a:schemeClr val="tx1"/>
                </a:solidFill>
              </a:rPr>
              <a:t>ür </a:t>
            </a:r>
            <a:r>
              <a:rPr lang="de-DE" sz="2000" cap="none" dirty="0">
                <a:solidFill>
                  <a:schemeClr val="tx1"/>
                </a:solidFill>
              </a:rPr>
              <a:t>d</a:t>
            </a:r>
            <a:r>
              <a:rPr lang="de-DE" sz="2000" cap="none" dirty="0" smtClean="0">
                <a:solidFill>
                  <a:schemeClr val="tx1"/>
                </a:solidFill>
              </a:rPr>
              <a:t>ie Umwelt?</a:t>
            </a:r>
            <a:r>
              <a:rPr lang="pl-PL" sz="2000" cap="none" dirty="0" smtClean="0">
                <a:solidFill>
                  <a:schemeClr val="tx1"/>
                </a:solidFill>
              </a:rPr>
              <a:t/>
            </a:r>
            <a:br>
              <a:rPr lang="pl-PL" sz="2000" cap="none" dirty="0" smtClean="0">
                <a:solidFill>
                  <a:schemeClr val="tx1"/>
                </a:solidFill>
              </a:rPr>
            </a:br>
            <a:r>
              <a:rPr lang="pl-PL" sz="2000" cap="none" dirty="0" smtClean="0">
                <a:solidFill>
                  <a:schemeClr val="tx1"/>
                </a:solidFill>
              </a:rPr>
              <a:t/>
            </a:r>
            <a:br>
              <a:rPr lang="pl-PL" sz="2000" cap="none" dirty="0" smtClean="0">
                <a:solidFill>
                  <a:schemeClr val="tx1"/>
                </a:solidFill>
              </a:rPr>
            </a:br>
            <a:r>
              <a:rPr lang="de-DE" sz="2000" dirty="0" smtClean="0">
                <a:solidFill>
                  <a:schemeClr val="tx1"/>
                </a:solidFill>
              </a:rPr>
              <a:t>Lernziele: </a:t>
            </a:r>
            <a:r>
              <a:rPr lang="pl-PL" sz="2000" dirty="0" smtClean="0">
                <a:solidFill>
                  <a:schemeClr val="tx1"/>
                </a:solidFill>
              </a:rPr>
              <a:t/>
            </a:r>
            <a:br>
              <a:rPr lang="pl-PL" sz="2000" dirty="0" smtClean="0">
                <a:solidFill>
                  <a:schemeClr val="tx1"/>
                </a:solidFill>
              </a:rPr>
            </a:br>
            <a:r>
              <a:rPr lang="pl-PL" sz="2000" dirty="0">
                <a:solidFill>
                  <a:schemeClr val="tx1"/>
                </a:solidFill>
              </a:rPr>
              <a:t>	</a:t>
            </a:r>
            <a:r>
              <a:rPr lang="de-DE" sz="2000" cap="none" dirty="0" smtClean="0">
                <a:solidFill>
                  <a:schemeClr val="tx1"/>
                </a:solidFill>
              </a:rPr>
              <a:t>Die </a:t>
            </a:r>
            <a:r>
              <a:rPr lang="pl-PL" sz="2000" cap="none" dirty="0" err="1">
                <a:solidFill>
                  <a:schemeClr val="tx1"/>
                </a:solidFill>
              </a:rPr>
              <a:t>S</a:t>
            </a:r>
            <a:r>
              <a:rPr lang="de-DE" sz="2000" cap="none" dirty="0" err="1" smtClean="0">
                <a:solidFill>
                  <a:schemeClr val="tx1"/>
                </a:solidFill>
              </a:rPr>
              <a:t>chüler</a:t>
            </a:r>
            <a:r>
              <a:rPr lang="de-DE" sz="2000" cap="none" dirty="0" smtClean="0">
                <a:solidFill>
                  <a:schemeClr val="tx1"/>
                </a:solidFill>
              </a:rPr>
              <a:t> können</a:t>
            </a:r>
            <a:r>
              <a:rPr lang="de-DE" sz="2000" dirty="0" smtClean="0">
                <a:solidFill>
                  <a:schemeClr val="tx1"/>
                </a:solidFill>
              </a:rPr>
              <a:t>: </a:t>
            </a:r>
            <a:r>
              <a:rPr lang="pl-PL" sz="2000" dirty="0" smtClean="0">
                <a:solidFill>
                  <a:schemeClr val="tx1"/>
                </a:solidFill>
              </a:rPr>
              <a:t/>
            </a:r>
            <a:br>
              <a:rPr lang="pl-PL" sz="2000" dirty="0" smtClean="0">
                <a:solidFill>
                  <a:schemeClr val="tx1"/>
                </a:solidFill>
              </a:rPr>
            </a:br>
            <a:r>
              <a:rPr lang="pl-PL" sz="2000" dirty="0">
                <a:solidFill>
                  <a:schemeClr val="tx1"/>
                </a:solidFill>
              </a:rPr>
              <a:t>	</a:t>
            </a:r>
            <a:r>
              <a:rPr lang="pl-PL" sz="2000" dirty="0" smtClean="0">
                <a:solidFill>
                  <a:schemeClr val="tx1"/>
                </a:solidFill>
              </a:rPr>
              <a:t>		</a:t>
            </a:r>
            <a:r>
              <a:rPr lang="de-DE" sz="2000" dirty="0" smtClean="0">
                <a:solidFill>
                  <a:schemeClr val="tx1"/>
                </a:solidFill>
              </a:rPr>
              <a:t>- </a:t>
            </a:r>
            <a:r>
              <a:rPr lang="de-DE" sz="2000" cap="none" dirty="0" smtClean="0">
                <a:solidFill>
                  <a:schemeClr val="tx1"/>
                </a:solidFill>
              </a:rPr>
              <a:t>über Recycling sprechen </a:t>
            </a:r>
            <a:br>
              <a:rPr lang="de-DE" sz="2000" cap="none" dirty="0" smtClean="0">
                <a:solidFill>
                  <a:schemeClr val="tx1"/>
                </a:solidFill>
              </a:rPr>
            </a:br>
            <a:r>
              <a:rPr lang="pl-PL" sz="2000" cap="none" dirty="0" smtClean="0">
                <a:solidFill>
                  <a:schemeClr val="tx1"/>
                </a:solidFill>
              </a:rPr>
              <a:t>			</a:t>
            </a:r>
            <a:r>
              <a:rPr lang="de-DE" sz="2000" cap="none" dirty="0" smtClean="0">
                <a:solidFill>
                  <a:schemeClr val="tx1"/>
                </a:solidFill>
              </a:rPr>
              <a:t>- einen Ausflug planen </a:t>
            </a:r>
            <a:br>
              <a:rPr lang="de-DE" sz="2000" cap="none" dirty="0" smtClean="0">
                <a:solidFill>
                  <a:schemeClr val="tx1"/>
                </a:solidFill>
              </a:rPr>
            </a:br>
            <a:r>
              <a:rPr lang="pl-PL" sz="2000" cap="none" dirty="0" smtClean="0">
                <a:solidFill>
                  <a:schemeClr val="tx1"/>
                </a:solidFill>
              </a:rPr>
              <a:t>			</a:t>
            </a:r>
            <a:r>
              <a:rPr lang="de-DE" sz="2000" cap="none" dirty="0" smtClean="0">
                <a:solidFill>
                  <a:schemeClr val="tx1"/>
                </a:solidFill>
              </a:rPr>
              <a:t>- Modalverben benutzen </a:t>
            </a:r>
            <a:br>
              <a:rPr lang="de-DE" sz="2000" cap="none" dirty="0" smtClean="0">
                <a:solidFill>
                  <a:schemeClr val="tx1"/>
                </a:solidFill>
              </a:rPr>
            </a:br>
            <a:r>
              <a:rPr lang="pl-PL" sz="2000" cap="none" dirty="0" smtClean="0">
                <a:solidFill>
                  <a:schemeClr val="tx1"/>
                </a:solidFill>
              </a:rPr>
              <a:t/>
            </a:r>
            <a:br>
              <a:rPr lang="pl-PL" sz="2000" cap="none" dirty="0" smtClean="0">
                <a:solidFill>
                  <a:schemeClr val="tx1"/>
                </a:solidFill>
              </a:rPr>
            </a:br>
            <a:r>
              <a:rPr lang="de-DE" sz="2000" cap="none" dirty="0" smtClean="0">
                <a:solidFill>
                  <a:schemeClr val="tx1"/>
                </a:solidFill>
              </a:rPr>
              <a:t>SCHULE: </a:t>
            </a:r>
            <a:r>
              <a:rPr lang="de-DE" sz="2000" cap="none" dirty="0" err="1" smtClean="0">
                <a:solidFill>
                  <a:schemeClr val="tx1"/>
                </a:solidFill>
              </a:rPr>
              <a:t>Szko</a:t>
            </a:r>
            <a:r>
              <a:rPr lang="pl-PL" sz="2000" cap="none" dirty="0" err="1" smtClean="0">
                <a:solidFill>
                  <a:schemeClr val="tx1"/>
                </a:solidFill>
              </a:rPr>
              <a:t>ła</a:t>
            </a:r>
            <a:r>
              <a:rPr lang="pl-PL" sz="2000" cap="none" dirty="0" smtClean="0">
                <a:solidFill>
                  <a:schemeClr val="tx1"/>
                </a:solidFill>
              </a:rPr>
              <a:t> Podstawowa w Warszawie </a:t>
            </a:r>
            <a:br>
              <a:rPr lang="pl-PL" sz="2000" cap="none" dirty="0" smtClean="0">
                <a:solidFill>
                  <a:schemeClr val="tx1"/>
                </a:solidFill>
              </a:rPr>
            </a:br>
            <a:r>
              <a:rPr lang="pl-PL" sz="2000" cap="none" dirty="0">
                <a:solidFill>
                  <a:schemeClr val="tx1"/>
                </a:solidFill>
              </a:rPr>
              <a:t/>
            </a:r>
            <a:br>
              <a:rPr lang="pl-PL" sz="2000" cap="none" dirty="0">
                <a:solidFill>
                  <a:schemeClr val="tx1"/>
                </a:solidFill>
              </a:rPr>
            </a:br>
            <a:r>
              <a:rPr lang="pl-PL" sz="2000" cap="none" dirty="0" smtClean="0">
                <a:solidFill>
                  <a:schemeClr val="tx1"/>
                </a:solidFill>
              </a:rPr>
              <a:t/>
            </a:r>
            <a:br>
              <a:rPr lang="pl-PL" sz="2000" cap="none" dirty="0" smtClean="0">
                <a:solidFill>
                  <a:schemeClr val="tx1"/>
                </a:solidFill>
              </a:rPr>
            </a:br>
            <a:r>
              <a:rPr lang="pl-PL" sz="2400" cap="none" dirty="0" smtClean="0">
                <a:solidFill>
                  <a:schemeClr val="tx1"/>
                </a:solidFill>
              </a:rPr>
              <a:t>MARIA KOWALSKA </a:t>
            </a:r>
            <a:r>
              <a:rPr lang="de-DE" sz="2000" cap="none" dirty="0" smtClean="0">
                <a:solidFill>
                  <a:schemeClr val="tx1"/>
                </a:solidFill>
              </a:rPr>
              <a:t/>
            </a:r>
            <a:br>
              <a:rPr lang="de-DE" sz="2000" cap="none" dirty="0" smtClean="0">
                <a:solidFill>
                  <a:schemeClr val="tx1"/>
                </a:solidFill>
              </a:rPr>
            </a:br>
            <a:r>
              <a:rPr lang="de-DE" sz="2400" cap="none" dirty="0" smtClean="0">
                <a:solidFill>
                  <a:schemeClr val="tx1"/>
                </a:solidFill>
              </a:rPr>
              <a:t/>
            </a:r>
            <a:br>
              <a:rPr lang="de-DE" sz="2400" cap="none" dirty="0" smtClean="0">
                <a:solidFill>
                  <a:schemeClr val="tx1"/>
                </a:solidFill>
              </a:rPr>
            </a:br>
            <a:r>
              <a:rPr lang="de-DE" sz="2200" dirty="0">
                <a:solidFill>
                  <a:schemeClr val="tx1"/>
                </a:solidFill>
              </a:rPr>
              <a:t/>
            </a:r>
            <a:br>
              <a:rPr lang="de-DE" sz="2200" dirty="0">
                <a:solidFill>
                  <a:schemeClr val="tx1"/>
                </a:solidFill>
              </a:rPr>
            </a:br>
            <a:endParaRPr lang="de-DE" sz="2200" dirty="0">
              <a:solidFill>
                <a:schemeClr val="tx1"/>
              </a:solidFill>
            </a:endParaRPr>
          </a:p>
        </p:txBody>
      </p:sp>
      <p:pic>
        <p:nvPicPr>
          <p:cNvPr id="6" name="Grafik 5"/>
          <p:cNvPicPr>
            <a:picLocks noChangeAspect="1"/>
          </p:cNvPicPr>
          <p:nvPr/>
        </p:nvPicPr>
        <p:blipFill>
          <a:blip r:embed="rId2"/>
          <a:stretch>
            <a:fillRect/>
          </a:stretch>
        </p:blipFill>
        <p:spPr>
          <a:xfrm>
            <a:off x="4707473" y="4869160"/>
            <a:ext cx="2456815" cy="1509918"/>
          </a:xfrm>
          <a:prstGeom prst="rect">
            <a:avLst/>
          </a:prstGeom>
        </p:spPr>
      </p:pic>
    </p:spTree>
    <p:extLst>
      <p:ext uri="{BB962C8B-B14F-4D97-AF65-F5344CB8AC3E}">
        <p14:creationId xmlns:p14="http://schemas.microsoft.com/office/powerpoint/2010/main" val="332700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err="1" smtClean="0"/>
              <a:t>Alles</a:t>
            </a:r>
            <a:r>
              <a:rPr lang="pl-PL" dirty="0" smtClean="0"/>
              <a:t> m</a:t>
            </a:r>
            <a:r>
              <a:rPr lang="de-DE" dirty="0" err="1" smtClean="0"/>
              <a:t>üll</a:t>
            </a:r>
            <a:r>
              <a:rPr lang="de-DE" dirty="0" smtClean="0"/>
              <a:t>, oder was? </a:t>
            </a:r>
            <a:br>
              <a:rPr lang="de-DE" dirty="0" smtClean="0"/>
            </a:br>
            <a:r>
              <a:rPr lang="de-DE" dirty="0" smtClean="0"/>
              <a:t>Das material</a:t>
            </a:r>
            <a:endParaRPr lang="de-DE" dirty="0"/>
          </a:p>
        </p:txBody>
      </p:sp>
      <p:sp>
        <p:nvSpPr>
          <p:cNvPr id="3" name="Textplatzhalter 2"/>
          <p:cNvSpPr>
            <a:spLocks noGrp="1"/>
          </p:cNvSpPr>
          <p:nvPr>
            <p:ph type="body" sz="quarter" idx="12"/>
          </p:nvPr>
        </p:nvSpPr>
        <p:spPr/>
        <p:txBody>
          <a:bodyPr/>
          <a:lstStyle/>
          <a:p>
            <a:pPr marL="0" indent="0">
              <a:buNone/>
            </a:pPr>
            <a:r>
              <a:rPr lang="de-DE" dirty="0" smtClean="0"/>
              <a:t>DIY-Ideen </a:t>
            </a:r>
            <a:endParaRPr lang="de-DE" dirty="0" smtClean="0"/>
          </a:p>
        </p:txBody>
      </p:sp>
      <p:pic>
        <p:nvPicPr>
          <p:cNvPr id="8" name="Grafik 7"/>
          <p:cNvPicPr>
            <a:picLocks noChangeAspect="1"/>
          </p:cNvPicPr>
          <p:nvPr/>
        </p:nvPicPr>
        <p:blipFill>
          <a:blip r:embed="rId2"/>
          <a:stretch>
            <a:fillRect/>
          </a:stretch>
        </p:blipFill>
        <p:spPr>
          <a:xfrm>
            <a:off x="5292080" y="5625415"/>
            <a:ext cx="3456384" cy="755913"/>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515635" y="410974"/>
            <a:ext cx="3148627" cy="4198169"/>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54" y="2843562"/>
            <a:ext cx="4673405" cy="3505054"/>
          </a:xfrm>
          <a:prstGeom prst="rect">
            <a:avLst/>
          </a:prstGeom>
        </p:spPr>
      </p:pic>
    </p:spTree>
    <p:extLst>
      <p:ext uri="{BB962C8B-B14F-4D97-AF65-F5344CB8AC3E}">
        <p14:creationId xmlns:p14="http://schemas.microsoft.com/office/powerpoint/2010/main" val="16853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3409139" y="5733256"/>
            <a:ext cx="1871960" cy="1150475"/>
          </a:xfrm>
          <a:prstGeom prst="rect">
            <a:avLst/>
          </a:prstGeom>
        </p:spPr>
      </p:pic>
      <p:sp>
        <p:nvSpPr>
          <p:cNvPr id="2" name="Tytuł 1"/>
          <p:cNvSpPr>
            <a:spLocks noGrp="1"/>
          </p:cNvSpPr>
          <p:nvPr>
            <p:ph type="title"/>
          </p:nvPr>
        </p:nvSpPr>
        <p:spPr/>
        <p:txBody>
          <a:bodyPr/>
          <a:lstStyle/>
          <a:p>
            <a:r>
              <a:rPr lang="de-DE" dirty="0" smtClean="0"/>
              <a:t>Alles </a:t>
            </a:r>
            <a:r>
              <a:rPr lang="de-DE" dirty="0" err="1" smtClean="0"/>
              <a:t>müll</a:t>
            </a:r>
            <a:r>
              <a:rPr lang="de-DE" dirty="0" smtClean="0"/>
              <a:t>, oder was? </a:t>
            </a:r>
            <a:br>
              <a:rPr lang="de-DE" dirty="0" smtClean="0"/>
            </a:br>
            <a:r>
              <a:rPr lang="de-DE" dirty="0" smtClean="0"/>
              <a:t>Im </a:t>
            </a:r>
            <a:r>
              <a:rPr lang="de-DE" dirty="0" err="1" smtClean="0"/>
              <a:t>unterricht</a:t>
            </a:r>
            <a:endParaRPr lang="pl-PL" dirty="0"/>
          </a:p>
        </p:txBody>
      </p:sp>
      <p:sp>
        <p:nvSpPr>
          <p:cNvPr id="3" name="Symbol zastępczy tekstu 2"/>
          <p:cNvSpPr>
            <a:spLocks noGrp="1"/>
          </p:cNvSpPr>
          <p:nvPr>
            <p:ph type="body" sz="quarter" idx="12"/>
          </p:nvPr>
        </p:nvSpPr>
        <p:spPr>
          <a:xfrm>
            <a:off x="431799" y="1196752"/>
            <a:ext cx="4716265" cy="4464496"/>
          </a:xfrm>
        </p:spPr>
        <p:txBody>
          <a:bodyPr/>
          <a:lstStyle/>
          <a:p>
            <a:r>
              <a:rPr lang="de-DE" sz="1800" cap="none" dirty="0" smtClean="0"/>
              <a:t>Thema </a:t>
            </a:r>
            <a:r>
              <a:rPr lang="de-DE" sz="1800" cap="none" dirty="0"/>
              <a:t>„</a:t>
            </a:r>
            <a:r>
              <a:rPr lang="de-DE" sz="1800" cap="none" dirty="0" smtClean="0"/>
              <a:t>Umweltschutz</a:t>
            </a:r>
            <a:r>
              <a:rPr lang="de-DE" sz="1800" cap="none" dirty="0"/>
              <a:t>“ </a:t>
            </a:r>
            <a:r>
              <a:rPr lang="de-DE" sz="1800" cap="none" dirty="0" smtClean="0"/>
              <a:t>– Projektwoche</a:t>
            </a:r>
          </a:p>
          <a:p>
            <a:r>
              <a:rPr lang="de-DE" sz="1800" cap="none" dirty="0" smtClean="0"/>
              <a:t>Das Projekt wurde in drei Schritte geteilt: </a:t>
            </a:r>
            <a:endParaRPr lang="de-DE" sz="1800" cap="none" dirty="0"/>
          </a:p>
          <a:p>
            <a:pPr lvl="1">
              <a:spcBef>
                <a:spcPts val="600"/>
              </a:spcBef>
            </a:pPr>
            <a:r>
              <a:rPr lang="de-DE" sz="1400" b="0" cap="none" dirty="0" smtClean="0"/>
              <a:t>Wortschatzeinführung – die Schüler haben Begriffe für einzelne Gegenstände, die man für die Produktion von Recyclingmöbeln braucht, kennengelernt. Sie wussten noch gar nicht, was ihre Aufgabe wird. Sie haben Plastikkisten und anderen „Müll“ gesehen und sollten die Aufgabe selbst erraten.</a:t>
            </a:r>
          </a:p>
          <a:p>
            <a:pPr lvl="1"/>
            <a:r>
              <a:rPr lang="de-DE" sz="1400" b="0" cap="none" dirty="0" smtClean="0"/>
              <a:t>Vorbereitung der Plakate – auf den Plakaten sollten die Schüler zeichnen und kurz beschreiben, was sie aus dem „Müll“ basteln könnten, wenn sie eine Nacht im Wald verbringen müssten. </a:t>
            </a:r>
            <a:endParaRPr lang="de-DE" sz="1400" dirty="0"/>
          </a:p>
          <a:p>
            <a:pPr lvl="1"/>
            <a:r>
              <a:rPr lang="de-DE" sz="1400" b="0" cap="none" dirty="0" smtClean="0"/>
              <a:t>Präsentation – die einzelnen Gruppen haben ihre Plakate präsentiert. </a:t>
            </a:r>
            <a:endParaRPr lang="pl-PL" sz="1400" b="0" cap="non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22613" r="8117" b="20688"/>
          <a:stretch/>
        </p:blipFill>
        <p:spPr>
          <a:xfrm>
            <a:off x="5414133" y="893762"/>
            <a:ext cx="3622363" cy="2980384"/>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3800" t="15350" r="-400" b="16400"/>
          <a:stretch/>
        </p:blipFill>
        <p:spPr>
          <a:xfrm>
            <a:off x="5327084" y="3429000"/>
            <a:ext cx="3565396" cy="3358707"/>
          </a:xfrm>
          <a:prstGeom prst="rect">
            <a:avLst/>
          </a:prstGeom>
        </p:spPr>
      </p:pic>
      <p:pic>
        <p:nvPicPr>
          <p:cNvPr id="10" name="Grafik 9"/>
          <p:cNvPicPr>
            <a:picLocks noChangeAspect="1"/>
          </p:cNvPicPr>
          <p:nvPr/>
        </p:nvPicPr>
        <p:blipFill>
          <a:blip r:embed="rId5"/>
          <a:stretch>
            <a:fillRect/>
          </a:stretch>
        </p:blipFill>
        <p:spPr>
          <a:xfrm>
            <a:off x="1130049" y="6367615"/>
            <a:ext cx="1569743" cy="517769"/>
          </a:xfrm>
          <a:prstGeom prst="rect">
            <a:avLst/>
          </a:prstGeom>
        </p:spPr>
      </p:pic>
    </p:spTree>
    <p:extLst>
      <p:ext uri="{BB962C8B-B14F-4D97-AF65-F5344CB8AC3E}">
        <p14:creationId xmlns:p14="http://schemas.microsoft.com/office/powerpoint/2010/main" val="299604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7" y="232855"/>
            <a:ext cx="6119813" cy="1208087"/>
          </a:xfrm>
        </p:spPr>
        <p:txBody>
          <a:bodyPr/>
          <a:lstStyle/>
          <a:p>
            <a:r>
              <a:rPr lang="de-DE" dirty="0" smtClean="0"/>
              <a:t>Alles </a:t>
            </a:r>
            <a:r>
              <a:rPr lang="de-DE" dirty="0" err="1" smtClean="0"/>
              <a:t>müll</a:t>
            </a:r>
            <a:r>
              <a:rPr lang="de-DE" dirty="0" smtClean="0"/>
              <a:t>, oder was? </a:t>
            </a:r>
            <a:br>
              <a:rPr lang="de-DE" dirty="0" smtClean="0"/>
            </a:br>
            <a:r>
              <a:rPr lang="de-DE" dirty="0" smtClean="0"/>
              <a:t>Begründung der </a:t>
            </a:r>
            <a:r>
              <a:rPr lang="de-DE" dirty="0" err="1" smtClean="0"/>
              <a:t>wahl</a:t>
            </a:r>
            <a:endParaRPr lang="pl-PL" dirty="0"/>
          </a:p>
        </p:txBody>
      </p:sp>
      <p:sp>
        <p:nvSpPr>
          <p:cNvPr id="7" name="PoleTekstowe 6"/>
          <p:cNvSpPr txBox="1"/>
          <p:nvPr/>
        </p:nvSpPr>
        <p:spPr>
          <a:xfrm>
            <a:off x="395537" y="951483"/>
            <a:ext cx="7848872" cy="3139321"/>
          </a:xfrm>
          <a:prstGeom prst="rect">
            <a:avLst/>
          </a:prstGeom>
          <a:noFill/>
        </p:spPr>
        <p:txBody>
          <a:bodyPr wrap="square" rtlCol="0">
            <a:spAutoFit/>
          </a:bodyPr>
          <a:lstStyle/>
          <a:p>
            <a:endParaRPr lang="pl-PL" b="1" dirty="0"/>
          </a:p>
          <a:p>
            <a:r>
              <a:rPr lang="de-DE" b="1" dirty="0" smtClean="0"/>
              <a:t>Ich habe mich für den Einsatz von DIY-Ideen entschieden, um das schwierige Thema „Umweltschutz“ den Schülern zugänglich zu machen. Unter diesen DIY-Ideen gibt es eine praktische Differenzierung: es gibt Aufgaben, die man schnell im Unterricht einsetzen kann – als z.B. Einstieg oder Aufwärmung (Handyhülle), aber es gibt da auch Ideen, die man im Rahmen </a:t>
            </a:r>
          </a:p>
          <a:p>
            <a:r>
              <a:rPr lang="de-DE" b="1" dirty="0" smtClean="0"/>
              <a:t>von einer Projektwoche </a:t>
            </a:r>
          </a:p>
          <a:p>
            <a:r>
              <a:rPr lang="de-DE" b="1" dirty="0" smtClean="0"/>
              <a:t>machen kann. Ich habe beide </a:t>
            </a:r>
          </a:p>
          <a:p>
            <a:r>
              <a:rPr lang="de-DE" b="1" dirty="0" smtClean="0"/>
              <a:t>Möglichkeiten ausprobiert. </a:t>
            </a:r>
            <a:endParaRPr lang="pl-PL" b="1" dirty="0"/>
          </a:p>
        </p:txBody>
      </p:sp>
      <p:pic>
        <p:nvPicPr>
          <p:cNvPr id="8" name="Grafik 7"/>
          <p:cNvPicPr>
            <a:picLocks noChangeAspect="1"/>
          </p:cNvPicPr>
          <p:nvPr/>
        </p:nvPicPr>
        <p:blipFill>
          <a:blip r:embed="rId2"/>
          <a:stretch>
            <a:fillRect/>
          </a:stretch>
        </p:blipFill>
        <p:spPr>
          <a:xfrm>
            <a:off x="2051720" y="5437291"/>
            <a:ext cx="2121889" cy="1304077"/>
          </a:xfrm>
          <a:prstGeom prst="rect">
            <a:avLst/>
          </a:prstGeom>
        </p:spPr>
      </p:pic>
      <p:pic>
        <p:nvPicPr>
          <p:cNvPr id="9" name="Grafik 8"/>
          <p:cNvPicPr>
            <a:picLocks noChangeAspect="1"/>
          </p:cNvPicPr>
          <p:nvPr/>
        </p:nvPicPr>
        <p:blipFill>
          <a:blip r:embed="rId3"/>
          <a:stretch>
            <a:fillRect/>
          </a:stretch>
        </p:blipFill>
        <p:spPr>
          <a:xfrm>
            <a:off x="667300" y="6165304"/>
            <a:ext cx="1456428" cy="480392"/>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3251" r="-6000" b="32150"/>
          <a:stretch/>
        </p:blipFill>
        <p:spPr>
          <a:xfrm>
            <a:off x="4499992" y="3106755"/>
            <a:ext cx="5082496" cy="3490597"/>
          </a:xfrm>
          <a:prstGeom prst="rect">
            <a:avLst/>
          </a:prstGeom>
        </p:spPr>
      </p:pic>
    </p:spTree>
    <p:extLst>
      <p:ext uri="{BB962C8B-B14F-4D97-AF65-F5344CB8AC3E}">
        <p14:creationId xmlns:p14="http://schemas.microsoft.com/office/powerpoint/2010/main" val="22095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4140200" y="3501008"/>
            <a:ext cx="4572000" cy="2809875"/>
          </a:xfrm>
          <a:prstGeom prst="rect">
            <a:avLst/>
          </a:prstGeom>
        </p:spPr>
      </p:pic>
      <p:sp>
        <p:nvSpPr>
          <p:cNvPr id="2" name="Titel 1"/>
          <p:cNvSpPr>
            <a:spLocks noGrp="1"/>
          </p:cNvSpPr>
          <p:nvPr>
            <p:ph type="title"/>
          </p:nvPr>
        </p:nvSpPr>
        <p:spPr/>
        <p:txBody>
          <a:bodyPr/>
          <a:lstStyle/>
          <a:p>
            <a:r>
              <a:rPr lang="de-DE" dirty="0" smtClean="0"/>
              <a:t>Alles </a:t>
            </a:r>
            <a:r>
              <a:rPr lang="de-DE" dirty="0" err="1" smtClean="0"/>
              <a:t>müll</a:t>
            </a:r>
            <a:r>
              <a:rPr lang="de-DE" dirty="0" smtClean="0"/>
              <a:t>, oder was? </a:t>
            </a:r>
            <a:br>
              <a:rPr lang="de-DE" dirty="0" smtClean="0"/>
            </a:br>
            <a:r>
              <a:rPr lang="de-DE" dirty="0" smtClean="0"/>
              <a:t>Meine kreativen </a:t>
            </a:r>
            <a:r>
              <a:rPr lang="de-DE" dirty="0" err="1" smtClean="0"/>
              <a:t>ideen</a:t>
            </a:r>
            <a:r>
              <a:rPr lang="de-DE" dirty="0" smtClean="0"/>
              <a:t> </a:t>
            </a:r>
            <a:endParaRPr lang="de-DE" dirty="0"/>
          </a:p>
        </p:txBody>
      </p:sp>
      <p:sp>
        <p:nvSpPr>
          <p:cNvPr id="3" name="Textplatzhalter 2"/>
          <p:cNvSpPr>
            <a:spLocks noGrp="1"/>
          </p:cNvSpPr>
          <p:nvPr>
            <p:ph type="body" sz="quarter" idx="12"/>
          </p:nvPr>
        </p:nvSpPr>
        <p:spPr>
          <a:xfrm>
            <a:off x="431800" y="1424403"/>
            <a:ext cx="8388672" cy="4694377"/>
          </a:xfrm>
        </p:spPr>
        <p:txBody>
          <a:bodyPr/>
          <a:lstStyle/>
          <a:p>
            <a:r>
              <a:rPr lang="de-DE" sz="2000" cap="none" dirty="0" smtClean="0"/>
              <a:t>Als Verlängerung der Projektwoche: die Schüler sollten selbst eine DIY-Anweisung vorbereiten – mit Fotos und kurzer Beschreibung. So könnten sie ihre Kreativität üben und vielleicht auch auf innovative Lösungen kommen. </a:t>
            </a:r>
          </a:p>
          <a:p>
            <a:r>
              <a:rPr lang="de-DE" sz="2000" cap="none" dirty="0" smtClean="0"/>
              <a:t>Handyhülle – man kann auf dem Luftballon ein Smiley zeichnen und auf diese Weise Bezeichnungen für Gefühle einführen/üben.</a:t>
            </a:r>
            <a:endParaRPr lang="de-DE" sz="2000" cap="none" dirty="0" smtClean="0"/>
          </a:p>
          <a:p>
            <a:pPr marL="0" indent="0">
              <a:buNone/>
            </a:pPr>
            <a:endParaRPr lang="de-DE" cap="none" dirty="0"/>
          </a:p>
        </p:txBody>
      </p:sp>
      <p:pic>
        <p:nvPicPr>
          <p:cNvPr id="7" name="Grafik 6"/>
          <p:cNvPicPr>
            <a:picLocks noChangeAspect="1"/>
          </p:cNvPicPr>
          <p:nvPr/>
        </p:nvPicPr>
        <p:blipFill>
          <a:blip r:embed="rId3"/>
          <a:stretch>
            <a:fillRect/>
          </a:stretch>
        </p:blipFill>
        <p:spPr>
          <a:xfrm>
            <a:off x="611560" y="5301208"/>
            <a:ext cx="2478670" cy="817572"/>
          </a:xfrm>
          <a:prstGeom prst="rect">
            <a:avLst/>
          </a:prstGeom>
        </p:spPr>
      </p:pic>
    </p:spTree>
    <p:extLst>
      <p:ext uri="{BB962C8B-B14F-4D97-AF65-F5344CB8AC3E}">
        <p14:creationId xmlns:p14="http://schemas.microsoft.com/office/powerpoint/2010/main" val="40398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5436344" y="4639501"/>
            <a:ext cx="3816176" cy="2345358"/>
          </a:xfrm>
          <a:prstGeom prst="rect">
            <a:avLst/>
          </a:prstGeom>
        </p:spPr>
      </p:pic>
      <p:sp>
        <p:nvSpPr>
          <p:cNvPr id="2" name="Titel 1"/>
          <p:cNvSpPr>
            <a:spLocks noGrp="1"/>
          </p:cNvSpPr>
          <p:nvPr>
            <p:ph type="title"/>
          </p:nvPr>
        </p:nvSpPr>
        <p:spPr/>
        <p:txBody>
          <a:bodyPr/>
          <a:lstStyle/>
          <a:p>
            <a:r>
              <a:rPr lang="de-DE" dirty="0" smtClean="0"/>
              <a:t>Alles </a:t>
            </a:r>
            <a:r>
              <a:rPr lang="de-DE" dirty="0" err="1" smtClean="0"/>
              <a:t>müll</a:t>
            </a:r>
            <a:r>
              <a:rPr lang="de-DE" dirty="0" smtClean="0"/>
              <a:t>, oder was? </a:t>
            </a:r>
            <a:br>
              <a:rPr lang="de-DE" dirty="0" smtClean="0"/>
            </a:br>
            <a:r>
              <a:rPr lang="de-DE" dirty="0" err="1" smtClean="0"/>
              <a:t>reflexion</a:t>
            </a:r>
            <a:endParaRPr lang="de-DE" dirty="0"/>
          </a:p>
        </p:txBody>
      </p:sp>
      <p:sp>
        <p:nvSpPr>
          <p:cNvPr id="3" name="Textplatzhalter 2"/>
          <p:cNvSpPr>
            <a:spLocks noGrp="1"/>
          </p:cNvSpPr>
          <p:nvPr>
            <p:ph type="body" sz="quarter" idx="12"/>
          </p:nvPr>
        </p:nvSpPr>
        <p:spPr>
          <a:xfrm>
            <a:off x="431800" y="1117803"/>
            <a:ext cx="7020520" cy="4694377"/>
          </a:xfrm>
        </p:spPr>
        <p:txBody>
          <a:bodyPr/>
          <a:lstStyle/>
          <a:p>
            <a:r>
              <a:rPr lang="de-DE" sz="1600" cap="none" dirty="0" smtClean="0"/>
              <a:t>Die Schüler waren sehr motiviert. Am Anfang wussten sie nicht, warum wir jetzt mit dem „Müll“ arbeiten werden, deswegen waren sie auch sehr überrascht, als sie die Aufgabe gehört haben. Sie hatten aber sehr viele Ideen und die Plakate, die sie vorbereitet haben, waren sehr interessant. </a:t>
            </a:r>
          </a:p>
          <a:p>
            <a:r>
              <a:rPr lang="de-DE" sz="1600" cap="none" dirty="0" smtClean="0"/>
              <a:t>Die Anweisungen sind ein Beweis dafür, dass man auch bei so einem schwierigen Thema interessante Aufgaben vorbereiten kann. </a:t>
            </a:r>
          </a:p>
          <a:p>
            <a:r>
              <a:rPr lang="de-DE" sz="1600" cap="none" dirty="0" smtClean="0"/>
              <a:t>Ich finde, diese Aufgaben geben vor allem den Jungs die Möglichkeit, ihre Kreativität zu zeigen. </a:t>
            </a:r>
          </a:p>
          <a:p>
            <a:r>
              <a:rPr lang="de-DE" sz="1600" cap="none" dirty="0" smtClean="0"/>
              <a:t>Vielleicht könnte man mehr von diesen „einfachen“ Sachen zur Auswahl geben. Manchmal scheinen die Gegenstände, die man machen sollte, sehr kompliziert zu sein, was die Lehrer abschrecken kann, dieses </a:t>
            </a:r>
            <a:br>
              <a:rPr lang="de-DE" sz="1600" cap="none" dirty="0" smtClean="0"/>
            </a:br>
            <a:r>
              <a:rPr lang="de-DE" sz="1600" cap="none" dirty="0" smtClean="0"/>
              <a:t>Material im Unterricht einzusetzen. </a:t>
            </a:r>
            <a:endParaRPr lang="de-DE" sz="1600" cap="none" dirty="0"/>
          </a:p>
        </p:txBody>
      </p:sp>
      <p:pic>
        <p:nvPicPr>
          <p:cNvPr id="7" name="Grafik 6"/>
          <p:cNvPicPr>
            <a:picLocks noChangeAspect="1"/>
          </p:cNvPicPr>
          <p:nvPr/>
        </p:nvPicPr>
        <p:blipFill>
          <a:blip r:embed="rId3"/>
          <a:stretch>
            <a:fillRect/>
          </a:stretch>
        </p:blipFill>
        <p:spPr>
          <a:xfrm>
            <a:off x="899592" y="6058436"/>
            <a:ext cx="2478670" cy="817572"/>
          </a:xfrm>
          <a:prstGeom prst="rect">
            <a:avLst/>
          </a:prstGeom>
        </p:spPr>
      </p:pic>
    </p:spTree>
    <p:extLst>
      <p:ext uri="{BB962C8B-B14F-4D97-AF65-F5344CB8AC3E}">
        <p14:creationId xmlns:p14="http://schemas.microsoft.com/office/powerpoint/2010/main" val="26103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441325"/>
            <a:ext cx="8172648" cy="5975350"/>
          </a:xfrm>
        </p:spPr>
        <p:txBody>
          <a:bodyPr/>
          <a:lstStyle/>
          <a:p>
            <a:pPr>
              <a:lnSpc>
                <a:spcPct val="100000"/>
              </a:lnSpc>
            </a:pPr>
            <a:r>
              <a:rPr lang="de-DE" sz="3800" dirty="0" smtClean="0"/>
              <a:t>vielen dank!</a:t>
            </a:r>
            <a:br>
              <a:rPr lang="de-DE" sz="3800" dirty="0" smtClean="0"/>
            </a:br>
            <a:r>
              <a:rPr lang="de-DE" sz="3800" dirty="0"/>
              <a:t/>
            </a:r>
            <a:br>
              <a:rPr lang="de-DE" sz="3800" dirty="0"/>
            </a:br>
            <a:r>
              <a:rPr lang="de-DE" sz="3800" dirty="0" smtClean="0"/>
              <a:t/>
            </a:r>
            <a:br>
              <a:rPr lang="de-DE" sz="3800" dirty="0" smtClean="0"/>
            </a:br>
            <a:r>
              <a:rPr lang="de-DE" dirty="0" smtClean="0"/>
              <a:t/>
            </a:r>
            <a:br>
              <a:rPr lang="de-DE" dirty="0" smtClean="0"/>
            </a:br>
            <a:r>
              <a:rPr lang="de-DE" sz="2200" dirty="0">
                <a:solidFill>
                  <a:schemeClr val="tx1"/>
                </a:solidFill>
              </a:rPr>
              <a:t/>
            </a:r>
            <a:br>
              <a:rPr lang="de-DE" sz="2200" dirty="0">
                <a:solidFill>
                  <a:schemeClr val="tx1"/>
                </a:solidFill>
              </a:rPr>
            </a:br>
            <a:endParaRPr lang="de-DE" sz="2200" dirty="0">
              <a:solidFill>
                <a:schemeClr val="tx1"/>
              </a:solidFill>
            </a:endParaRPr>
          </a:p>
        </p:txBody>
      </p:sp>
      <p:pic>
        <p:nvPicPr>
          <p:cNvPr id="4" name="Grafik 5"/>
          <p:cNvPicPr>
            <a:picLocks noChangeAspect="1"/>
          </p:cNvPicPr>
          <p:nvPr/>
        </p:nvPicPr>
        <p:blipFill>
          <a:blip r:embed="rId2"/>
          <a:stretch>
            <a:fillRect/>
          </a:stretch>
        </p:blipFill>
        <p:spPr>
          <a:xfrm>
            <a:off x="3779911" y="4869160"/>
            <a:ext cx="2456815" cy="1509918"/>
          </a:xfrm>
          <a:prstGeom prst="rect">
            <a:avLst/>
          </a:prstGeom>
        </p:spPr>
      </p:pic>
      <p:pic>
        <p:nvPicPr>
          <p:cNvPr id="5" name="Grafik 6"/>
          <p:cNvPicPr>
            <a:picLocks noChangeAspect="1"/>
          </p:cNvPicPr>
          <p:nvPr/>
        </p:nvPicPr>
        <p:blipFill>
          <a:blip r:embed="rId3"/>
          <a:stretch>
            <a:fillRect/>
          </a:stretch>
        </p:blipFill>
        <p:spPr>
          <a:xfrm>
            <a:off x="467544" y="5563756"/>
            <a:ext cx="2478670" cy="817572"/>
          </a:xfrm>
          <a:prstGeom prst="rect">
            <a:avLst/>
          </a:prstGeom>
        </p:spPr>
      </p:pic>
    </p:spTree>
    <p:extLst>
      <p:ext uri="{BB962C8B-B14F-4D97-AF65-F5344CB8AC3E}">
        <p14:creationId xmlns:p14="http://schemas.microsoft.com/office/powerpoint/2010/main" val="2297418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vorlage für PowerPoint-Präsentatione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vorlage für PowerPoint-Präsentatione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Bildschirmpräsentation (4:3)</PresentationFormat>
  <Paragraphs>24</Paragraphs>
  <Slides>7</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7</vt:i4>
      </vt:variant>
    </vt:vector>
  </HeadingPairs>
  <TitlesOfParts>
    <vt:vector size="11" baseType="lpstr">
      <vt:lpstr>Arial</vt:lpstr>
      <vt:lpstr>Verdana</vt:lpstr>
      <vt:lpstr>Mastervorlage für PowerPoint-Präsentationen</vt:lpstr>
      <vt:lpstr>1_Mastervorlage für PowerPoint-Präsentationen</vt:lpstr>
      <vt:lpstr> Alles Müll, oder was?   Niveau: b1  unterrichtsthema: Was tust du für die Umwelt?  Lernziele:   Die Schüler können:     - über Recycling sprechen     - einen Ausflug planen     - Modalverben benutzen   SCHULE: Szkoła Podstawowa w Warszawie    MARIA KOWALSKA    </vt:lpstr>
      <vt:lpstr>Alles müll, oder was?  Das material</vt:lpstr>
      <vt:lpstr>Alles müll, oder was?  Im unterricht</vt:lpstr>
      <vt:lpstr>Alles müll, oder was?  Begründung der wahl</vt:lpstr>
      <vt:lpstr>Alles müll, oder was?  Meine kreativen ideen </vt:lpstr>
      <vt:lpstr>Alles müll, oder was?  reflexion</vt:lpstr>
      <vt:lpstr>vielen dank!     </vt:lpstr>
    </vt:vector>
  </TitlesOfParts>
  <Company>Goethe-Institut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Ciecharowska, Justyna</cp:lastModifiedBy>
  <cp:revision>62</cp:revision>
  <dcterms:created xsi:type="dcterms:W3CDTF">2017-03-22T14:40:15Z</dcterms:created>
  <dcterms:modified xsi:type="dcterms:W3CDTF">2017-10-30T13:06:35Z</dcterms:modified>
</cp:coreProperties>
</file>