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88" r:id="rId2"/>
  </p:sldMasterIdLst>
  <p:sldIdLst>
    <p:sldId id="264" r:id="rId3"/>
    <p:sldId id="262" r:id="rId4"/>
    <p:sldId id="291" r:id="rId5"/>
    <p:sldId id="294" r:id="rId6"/>
    <p:sldId id="295" r:id="rId7"/>
    <p:sldId id="296" r:id="rId8"/>
    <p:sldId id="282" r:id="rId9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1170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6" descr="PPT_Titel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 bwMode="gray">
          <a:xfrm>
            <a:off x="431800" y="441325"/>
            <a:ext cx="6877050" cy="5975350"/>
          </a:xfrm>
        </p:spPr>
        <p:txBody>
          <a:bodyPr anchor="ctr"/>
          <a:lstStyle>
            <a:lvl1pPr>
              <a:lnSpc>
                <a:spcPct val="80000"/>
              </a:lnSpc>
              <a:defRPr sz="4500" cap="all" baseline="0">
                <a:solidFill>
                  <a:schemeClr val="bg1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884249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OLETT: ein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accent3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00" y="1722297"/>
            <a:ext cx="6877051" cy="4694377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8A7135-AEF4-4F63-8C4F-3DB6818EF16C}" type="datetime1">
              <a:rPr lang="de-DE">
                <a:solidFill>
                  <a:prstClr val="black"/>
                </a:solidFill>
              </a:rPr>
              <a:pPr>
                <a:defRPr/>
              </a:pPr>
              <a:t>30.10.2017</a:t>
            </a:fld>
            <a:endParaRPr lang="de-DE">
              <a:solidFill>
                <a:prstClr val="black"/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>
                <a:solidFill>
                  <a:prstClr val="black"/>
                </a:solidFill>
              </a:rPr>
              <a:t>Goethe-Institut für Thema</a:t>
            </a:r>
          </a:p>
        </p:txBody>
      </p:sp>
    </p:spTree>
    <p:extLst>
      <p:ext uri="{BB962C8B-B14F-4D97-AF65-F5344CB8AC3E}">
        <p14:creationId xmlns:p14="http://schemas.microsoft.com/office/powerpoint/2010/main" val="40533049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OLETT: zwei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accent3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00" y="1722297"/>
            <a:ext cx="4068763" cy="4694377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6" name="Textplatzhalter 7"/>
          <p:cNvSpPr>
            <a:spLocks noGrp="1"/>
          </p:cNvSpPr>
          <p:nvPr>
            <p:ph type="body" sz="quarter" idx="13"/>
          </p:nvPr>
        </p:nvSpPr>
        <p:spPr bwMode="gray">
          <a:xfrm>
            <a:off x="4643438" y="1722298"/>
            <a:ext cx="4068763" cy="4694377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2956D7-22AB-4001-9DFD-6A68D81EB0F5}" type="datetime1">
              <a:rPr lang="de-DE">
                <a:solidFill>
                  <a:prstClr val="black"/>
                </a:solidFill>
              </a:rPr>
              <a:pPr>
                <a:defRPr/>
              </a:pPr>
              <a:t>30.10.2017</a:t>
            </a:fld>
            <a:endParaRPr lang="de-DE">
              <a:solidFill>
                <a:prstClr val="black"/>
              </a:solidFill>
            </a:endParaRPr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>
                <a:solidFill>
                  <a:prstClr val="black"/>
                </a:solidFill>
              </a:rPr>
              <a:t>Goethe-Institut für Thema</a:t>
            </a:r>
          </a:p>
        </p:txBody>
      </p:sp>
    </p:spTree>
    <p:extLst>
      <p:ext uri="{BB962C8B-B14F-4D97-AF65-F5344CB8AC3E}">
        <p14:creationId xmlns:p14="http://schemas.microsoft.com/office/powerpoint/2010/main" val="23354150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LLBLAU: Kapiteltre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accent4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A3C6F3-C1F2-45BA-9AF4-FE409273D49D}" type="datetime1">
              <a:rPr lang="de-DE">
                <a:solidFill>
                  <a:prstClr val="black"/>
                </a:solidFill>
              </a:rPr>
              <a:pPr>
                <a:defRPr/>
              </a:pPr>
              <a:t>30.10.2017</a:t>
            </a:fld>
            <a:endParaRPr lang="de-DE">
              <a:solidFill>
                <a:prstClr val="black"/>
              </a:solidFill>
            </a:endParaRPr>
          </a:p>
        </p:txBody>
      </p:sp>
      <p:sp>
        <p:nvSpPr>
          <p:cNvPr id="4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>
                <a:solidFill>
                  <a:prstClr val="black"/>
                </a:solidFill>
              </a:rPr>
              <a:t>Goethe-Institut für Thema</a:t>
            </a:r>
          </a:p>
        </p:txBody>
      </p:sp>
    </p:spTree>
    <p:extLst>
      <p:ext uri="{BB962C8B-B14F-4D97-AF65-F5344CB8AC3E}">
        <p14:creationId xmlns:p14="http://schemas.microsoft.com/office/powerpoint/2010/main" val="42847152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LLBLAU: ein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accent4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00" y="1722297"/>
            <a:ext cx="6877051" cy="4694377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6227F0-FF4B-41C4-B7CA-10DD63C7AC1A}" type="datetime1">
              <a:rPr lang="de-DE">
                <a:solidFill>
                  <a:prstClr val="black"/>
                </a:solidFill>
              </a:rPr>
              <a:pPr>
                <a:defRPr/>
              </a:pPr>
              <a:t>30.10.2017</a:t>
            </a:fld>
            <a:endParaRPr lang="de-DE">
              <a:solidFill>
                <a:prstClr val="black"/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>
                <a:solidFill>
                  <a:prstClr val="black"/>
                </a:solidFill>
              </a:rPr>
              <a:t>Goethe-Institut für Thema</a:t>
            </a:r>
          </a:p>
        </p:txBody>
      </p:sp>
    </p:spTree>
    <p:extLst>
      <p:ext uri="{BB962C8B-B14F-4D97-AF65-F5344CB8AC3E}">
        <p14:creationId xmlns:p14="http://schemas.microsoft.com/office/powerpoint/2010/main" val="128264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LLBLAU: zwei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accent4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00" y="1722297"/>
            <a:ext cx="4068763" cy="4694377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6" name="Textplatzhalter 7"/>
          <p:cNvSpPr>
            <a:spLocks noGrp="1"/>
          </p:cNvSpPr>
          <p:nvPr>
            <p:ph type="body" sz="quarter" idx="13"/>
          </p:nvPr>
        </p:nvSpPr>
        <p:spPr bwMode="gray">
          <a:xfrm>
            <a:off x="4643438" y="1722298"/>
            <a:ext cx="4068763" cy="4694377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7A353C-3272-4B67-9C11-49F3A3096E54}" type="datetime1">
              <a:rPr lang="de-DE">
                <a:solidFill>
                  <a:prstClr val="black"/>
                </a:solidFill>
              </a:rPr>
              <a:pPr>
                <a:defRPr/>
              </a:pPr>
              <a:t>30.10.2017</a:t>
            </a:fld>
            <a:endParaRPr lang="de-DE">
              <a:solidFill>
                <a:prstClr val="black"/>
              </a:solidFill>
            </a:endParaRPr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>
                <a:solidFill>
                  <a:prstClr val="black"/>
                </a:solidFill>
              </a:rPr>
              <a:t>Goethe-Institut für Thema</a:t>
            </a:r>
          </a:p>
        </p:txBody>
      </p:sp>
    </p:spTree>
    <p:extLst>
      <p:ext uri="{BB962C8B-B14F-4D97-AF65-F5344CB8AC3E}">
        <p14:creationId xmlns:p14="http://schemas.microsoft.com/office/powerpoint/2010/main" val="803372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NKELBLAU: Kapiteltre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accent5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C4FCE4-8AF7-4636-8512-8EC2CD8D6496}" type="datetime1">
              <a:rPr lang="de-DE">
                <a:solidFill>
                  <a:prstClr val="black"/>
                </a:solidFill>
              </a:rPr>
              <a:pPr>
                <a:defRPr/>
              </a:pPr>
              <a:t>30.10.2017</a:t>
            </a:fld>
            <a:endParaRPr lang="de-DE">
              <a:solidFill>
                <a:prstClr val="black"/>
              </a:solidFill>
            </a:endParaRPr>
          </a:p>
        </p:txBody>
      </p:sp>
      <p:sp>
        <p:nvSpPr>
          <p:cNvPr id="4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>
                <a:solidFill>
                  <a:prstClr val="black"/>
                </a:solidFill>
              </a:rPr>
              <a:t>Goethe-Institut für Thema</a:t>
            </a:r>
          </a:p>
        </p:txBody>
      </p:sp>
    </p:spTree>
    <p:extLst>
      <p:ext uri="{BB962C8B-B14F-4D97-AF65-F5344CB8AC3E}">
        <p14:creationId xmlns:p14="http://schemas.microsoft.com/office/powerpoint/2010/main" val="39508939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NKELBLAU: ein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accent5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00" y="1722297"/>
            <a:ext cx="6877051" cy="4694377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00B727-26E6-44D3-A7CD-ADD8FEDC6D83}" type="datetime1">
              <a:rPr lang="de-DE">
                <a:solidFill>
                  <a:prstClr val="black"/>
                </a:solidFill>
              </a:rPr>
              <a:pPr>
                <a:defRPr/>
              </a:pPr>
              <a:t>30.10.2017</a:t>
            </a:fld>
            <a:endParaRPr lang="de-DE">
              <a:solidFill>
                <a:prstClr val="black"/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>
                <a:solidFill>
                  <a:prstClr val="black"/>
                </a:solidFill>
              </a:rPr>
              <a:t>Goethe-Institut für Thema</a:t>
            </a:r>
          </a:p>
        </p:txBody>
      </p:sp>
    </p:spTree>
    <p:extLst>
      <p:ext uri="{BB962C8B-B14F-4D97-AF65-F5344CB8AC3E}">
        <p14:creationId xmlns:p14="http://schemas.microsoft.com/office/powerpoint/2010/main" val="403956561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NKELBLAU: zwei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accent5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00" y="1722297"/>
            <a:ext cx="4068763" cy="4694377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6" name="Textplatzhalter 7"/>
          <p:cNvSpPr>
            <a:spLocks noGrp="1"/>
          </p:cNvSpPr>
          <p:nvPr>
            <p:ph type="body" sz="quarter" idx="13"/>
          </p:nvPr>
        </p:nvSpPr>
        <p:spPr bwMode="gray">
          <a:xfrm>
            <a:off x="4643438" y="1722298"/>
            <a:ext cx="4068763" cy="4694377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7943F4-2308-41FC-96C9-890312E27A8D}" type="datetime1">
              <a:rPr lang="de-DE">
                <a:solidFill>
                  <a:prstClr val="black"/>
                </a:solidFill>
              </a:rPr>
              <a:pPr>
                <a:defRPr/>
              </a:pPr>
              <a:t>30.10.2017</a:t>
            </a:fld>
            <a:endParaRPr lang="de-DE">
              <a:solidFill>
                <a:prstClr val="black"/>
              </a:solidFill>
            </a:endParaRPr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>
                <a:solidFill>
                  <a:prstClr val="black"/>
                </a:solidFill>
              </a:rPr>
              <a:t>Goethe-Institut für Thema</a:t>
            </a:r>
          </a:p>
        </p:txBody>
      </p:sp>
    </p:spTree>
    <p:extLst>
      <p:ext uri="{BB962C8B-B14F-4D97-AF65-F5344CB8AC3E}">
        <p14:creationId xmlns:p14="http://schemas.microsoft.com/office/powerpoint/2010/main" val="31034436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ANGE: Kapiteltre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accent6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C825A0-638E-4FB6-AB7D-B3454F612FC7}" type="datetime1">
              <a:rPr lang="de-DE">
                <a:solidFill>
                  <a:prstClr val="black"/>
                </a:solidFill>
              </a:rPr>
              <a:pPr>
                <a:defRPr/>
              </a:pPr>
              <a:t>30.10.2017</a:t>
            </a:fld>
            <a:endParaRPr lang="de-DE">
              <a:solidFill>
                <a:prstClr val="black"/>
              </a:solidFill>
            </a:endParaRPr>
          </a:p>
        </p:txBody>
      </p:sp>
      <p:sp>
        <p:nvSpPr>
          <p:cNvPr id="4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>
                <a:solidFill>
                  <a:prstClr val="black"/>
                </a:solidFill>
              </a:rPr>
              <a:t>Goethe-Institut für Thema</a:t>
            </a:r>
          </a:p>
        </p:txBody>
      </p:sp>
    </p:spTree>
    <p:extLst>
      <p:ext uri="{BB962C8B-B14F-4D97-AF65-F5344CB8AC3E}">
        <p14:creationId xmlns:p14="http://schemas.microsoft.com/office/powerpoint/2010/main" val="349907796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ANGE: ein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accent6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00" y="1722297"/>
            <a:ext cx="6877051" cy="4694377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7C9D07-60D6-4EEB-8FAF-9D12E51BF54E}" type="datetime1">
              <a:rPr lang="de-DE">
                <a:solidFill>
                  <a:prstClr val="black"/>
                </a:solidFill>
              </a:rPr>
              <a:pPr>
                <a:defRPr/>
              </a:pPr>
              <a:t>30.10.2017</a:t>
            </a:fld>
            <a:endParaRPr lang="de-DE">
              <a:solidFill>
                <a:prstClr val="black"/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>
                <a:solidFill>
                  <a:prstClr val="black"/>
                </a:solidFill>
              </a:rPr>
              <a:t>Goethe-Institut für Thema</a:t>
            </a:r>
          </a:p>
        </p:txBody>
      </p:sp>
    </p:spTree>
    <p:extLst>
      <p:ext uri="{BB962C8B-B14F-4D97-AF65-F5344CB8AC3E}">
        <p14:creationId xmlns:p14="http://schemas.microsoft.com/office/powerpoint/2010/main" val="13470301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accent1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00" y="1722297"/>
            <a:ext cx="6877051" cy="4694377"/>
          </a:xfrm>
        </p:spPr>
        <p:txBody>
          <a:bodyPr/>
          <a:lstStyle>
            <a:lvl1pPr marL="355600" indent="-355600">
              <a:spcBef>
                <a:spcPts val="1200"/>
              </a:spcBef>
              <a:buFont typeface="+mj-lt"/>
              <a:buAutoNum type="arabicPeriod"/>
              <a:defRPr sz="2100" cap="all" baseline="0"/>
            </a:lvl1pPr>
            <a:lvl2pPr marL="625475" indent="-273050">
              <a:lnSpc>
                <a:spcPct val="120000"/>
              </a:lnSpc>
              <a:buFont typeface="+mj-lt"/>
              <a:buAutoNum type="arabicPeriod"/>
              <a:defRPr sz="1600" cap="none" baseline="0"/>
            </a:lvl2pPr>
            <a:lvl3pPr marL="808038" indent="-182563">
              <a:lnSpc>
                <a:spcPct val="120000"/>
              </a:lnSpc>
              <a:tabLst/>
              <a:defRPr sz="1600" cap="none" baseline="0"/>
            </a:lvl3pPr>
            <a:lvl4pPr marL="984250" indent="-176213" defTabSz="987425">
              <a:lnSpc>
                <a:spcPct val="120000"/>
              </a:lnSpc>
              <a:defRPr sz="1600" cap="none" baseline="0"/>
            </a:lvl4pPr>
            <a:lvl5pPr marL="1166813" indent="-182563">
              <a:lnSpc>
                <a:spcPct val="120000"/>
              </a:lnSpc>
              <a:defRPr sz="1600" cap="none" baseline="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AF1406-4D4F-40D0-B672-364A9F76EC50}" type="datetime1">
              <a:rPr lang="de-DE">
                <a:solidFill>
                  <a:prstClr val="black"/>
                </a:solidFill>
              </a:rPr>
              <a:pPr>
                <a:defRPr/>
              </a:pPr>
              <a:t>30.10.2017</a:t>
            </a:fld>
            <a:endParaRPr lang="de-DE">
              <a:solidFill>
                <a:prstClr val="black"/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>
                <a:solidFill>
                  <a:prstClr val="black"/>
                </a:solidFill>
              </a:rPr>
              <a:t>Goethe-Institut für Thema</a:t>
            </a:r>
          </a:p>
        </p:txBody>
      </p:sp>
    </p:spTree>
    <p:extLst>
      <p:ext uri="{BB962C8B-B14F-4D97-AF65-F5344CB8AC3E}">
        <p14:creationId xmlns:p14="http://schemas.microsoft.com/office/powerpoint/2010/main" val="320831966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ANGE: zwei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accent6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00" y="1722297"/>
            <a:ext cx="4068763" cy="4694377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6" name="Textplatzhalter 7"/>
          <p:cNvSpPr>
            <a:spLocks noGrp="1"/>
          </p:cNvSpPr>
          <p:nvPr>
            <p:ph type="body" sz="quarter" idx="13"/>
          </p:nvPr>
        </p:nvSpPr>
        <p:spPr bwMode="gray">
          <a:xfrm>
            <a:off x="4643438" y="1722298"/>
            <a:ext cx="4068763" cy="4694377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CC0CF2-EB8F-46C4-9531-9A311FB8F9B3}" type="datetime1">
              <a:rPr lang="de-DE">
                <a:solidFill>
                  <a:prstClr val="black"/>
                </a:solidFill>
              </a:rPr>
              <a:pPr>
                <a:defRPr/>
              </a:pPr>
              <a:t>30.10.2017</a:t>
            </a:fld>
            <a:endParaRPr lang="de-DE">
              <a:solidFill>
                <a:prstClr val="black"/>
              </a:solidFill>
            </a:endParaRPr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>
                <a:solidFill>
                  <a:prstClr val="black"/>
                </a:solidFill>
              </a:rPr>
              <a:t>Goethe-Institut für Thema</a:t>
            </a:r>
          </a:p>
        </p:txBody>
      </p:sp>
    </p:spTree>
    <p:extLst>
      <p:ext uri="{BB962C8B-B14F-4D97-AF65-F5344CB8AC3E}">
        <p14:creationId xmlns:p14="http://schemas.microsoft.com/office/powerpoint/2010/main" val="8439721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AUN: Kapiteltre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tx2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473E31-1E87-48AE-B649-C7D059FA7188}" type="datetime1">
              <a:rPr lang="de-DE">
                <a:solidFill>
                  <a:prstClr val="black"/>
                </a:solidFill>
              </a:rPr>
              <a:pPr>
                <a:defRPr/>
              </a:pPr>
              <a:t>30.10.2017</a:t>
            </a:fld>
            <a:endParaRPr lang="de-DE">
              <a:solidFill>
                <a:prstClr val="black"/>
              </a:solidFill>
            </a:endParaRPr>
          </a:p>
        </p:txBody>
      </p:sp>
      <p:sp>
        <p:nvSpPr>
          <p:cNvPr id="4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>
                <a:solidFill>
                  <a:prstClr val="black"/>
                </a:solidFill>
              </a:rPr>
              <a:t>Goethe-Institut für Thema</a:t>
            </a:r>
          </a:p>
        </p:txBody>
      </p:sp>
    </p:spTree>
    <p:extLst>
      <p:ext uri="{BB962C8B-B14F-4D97-AF65-F5344CB8AC3E}">
        <p14:creationId xmlns:p14="http://schemas.microsoft.com/office/powerpoint/2010/main" val="166449117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AUN: ein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tx2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00" y="1722297"/>
            <a:ext cx="6877051" cy="4694377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63B2A1-98F7-42D4-AFDA-084B22A086DA}" type="datetime1">
              <a:rPr lang="de-DE">
                <a:solidFill>
                  <a:prstClr val="black"/>
                </a:solidFill>
              </a:rPr>
              <a:pPr>
                <a:defRPr/>
              </a:pPr>
              <a:t>30.10.2017</a:t>
            </a:fld>
            <a:endParaRPr lang="de-DE">
              <a:solidFill>
                <a:prstClr val="black"/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>
                <a:solidFill>
                  <a:prstClr val="black"/>
                </a:solidFill>
              </a:rPr>
              <a:t>Goethe-Institut für Thema</a:t>
            </a:r>
          </a:p>
        </p:txBody>
      </p:sp>
    </p:spTree>
    <p:extLst>
      <p:ext uri="{BB962C8B-B14F-4D97-AF65-F5344CB8AC3E}">
        <p14:creationId xmlns:p14="http://schemas.microsoft.com/office/powerpoint/2010/main" val="171553281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AUN: zwei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tx2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00" y="1722297"/>
            <a:ext cx="4068763" cy="4694377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6" name="Textplatzhalter 7"/>
          <p:cNvSpPr>
            <a:spLocks noGrp="1"/>
          </p:cNvSpPr>
          <p:nvPr>
            <p:ph type="body" sz="quarter" idx="13"/>
          </p:nvPr>
        </p:nvSpPr>
        <p:spPr bwMode="gray">
          <a:xfrm>
            <a:off x="4643438" y="1722298"/>
            <a:ext cx="4068763" cy="4694377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A2E964-B16D-45C8-9C82-CE7DF4DE0872}" type="datetime1">
              <a:rPr lang="de-DE">
                <a:solidFill>
                  <a:prstClr val="black"/>
                </a:solidFill>
              </a:rPr>
              <a:pPr>
                <a:defRPr/>
              </a:pPr>
              <a:t>30.10.2017</a:t>
            </a:fld>
            <a:endParaRPr lang="de-DE">
              <a:solidFill>
                <a:prstClr val="black"/>
              </a:solidFill>
            </a:endParaRPr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>
                <a:solidFill>
                  <a:prstClr val="black"/>
                </a:solidFill>
              </a:rPr>
              <a:t>Goethe-Institut für Thema</a:t>
            </a:r>
          </a:p>
        </p:txBody>
      </p:sp>
    </p:spTree>
    <p:extLst>
      <p:ext uri="{BB962C8B-B14F-4D97-AF65-F5344CB8AC3E}">
        <p14:creationId xmlns:p14="http://schemas.microsoft.com/office/powerpoint/2010/main" val="183056914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IGE: Kapiteltre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bg2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2D8DDE-D730-4322-929F-98711210E361}" type="datetime1">
              <a:rPr lang="de-DE">
                <a:solidFill>
                  <a:prstClr val="black"/>
                </a:solidFill>
              </a:rPr>
              <a:pPr>
                <a:defRPr/>
              </a:pPr>
              <a:t>30.10.2017</a:t>
            </a:fld>
            <a:endParaRPr lang="de-DE">
              <a:solidFill>
                <a:prstClr val="black"/>
              </a:solidFill>
            </a:endParaRPr>
          </a:p>
        </p:txBody>
      </p:sp>
      <p:sp>
        <p:nvSpPr>
          <p:cNvPr id="4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>
                <a:solidFill>
                  <a:prstClr val="black"/>
                </a:solidFill>
              </a:rPr>
              <a:t>Goethe-Institut für Thema</a:t>
            </a:r>
          </a:p>
        </p:txBody>
      </p:sp>
    </p:spTree>
    <p:extLst>
      <p:ext uri="{BB962C8B-B14F-4D97-AF65-F5344CB8AC3E}">
        <p14:creationId xmlns:p14="http://schemas.microsoft.com/office/powerpoint/2010/main" val="90357456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IGE: ein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bg2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00" y="1722297"/>
            <a:ext cx="6877051" cy="4694377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B9FC94-7E1C-4976-9DF4-5F4D88A2F78A}" type="datetime1">
              <a:rPr lang="de-DE">
                <a:solidFill>
                  <a:prstClr val="black"/>
                </a:solidFill>
              </a:rPr>
              <a:pPr>
                <a:defRPr/>
              </a:pPr>
              <a:t>30.10.2017</a:t>
            </a:fld>
            <a:endParaRPr lang="de-DE">
              <a:solidFill>
                <a:prstClr val="black"/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>
                <a:solidFill>
                  <a:prstClr val="black"/>
                </a:solidFill>
              </a:rPr>
              <a:t>Goethe-Institut für Thema</a:t>
            </a:r>
          </a:p>
        </p:txBody>
      </p:sp>
    </p:spTree>
    <p:extLst>
      <p:ext uri="{BB962C8B-B14F-4D97-AF65-F5344CB8AC3E}">
        <p14:creationId xmlns:p14="http://schemas.microsoft.com/office/powerpoint/2010/main" val="194898959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IGE: zwei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bg2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00" y="1722297"/>
            <a:ext cx="4068763" cy="4694377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6" name="Textplatzhalter 7"/>
          <p:cNvSpPr>
            <a:spLocks noGrp="1"/>
          </p:cNvSpPr>
          <p:nvPr>
            <p:ph type="body" sz="quarter" idx="13"/>
          </p:nvPr>
        </p:nvSpPr>
        <p:spPr bwMode="gray">
          <a:xfrm>
            <a:off x="4643438" y="1722298"/>
            <a:ext cx="4068763" cy="4694377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1DDC72-C6F7-4DC8-8FC3-D1BF0A2EDB29}" type="datetime1">
              <a:rPr lang="de-DE">
                <a:solidFill>
                  <a:prstClr val="black"/>
                </a:solidFill>
              </a:rPr>
              <a:pPr>
                <a:defRPr/>
              </a:pPr>
              <a:t>30.10.2017</a:t>
            </a:fld>
            <a:endParaRPr lang="de-DE">
              <a:solidFill>
                <a:prstClr val="black"/>
              </a:solidFill>
            </a:endParaRPr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>
                <a:solidFill>
                  <a:prstClr val="black"/>
                </a:solidFill>
              </a:rPr>
              <a:t>Goethe-Institut für Thema</a:t>
            </a:r>
          </a:p>
        </p:txBody>
      </p:sp>
    </p:spTree>
    <p:extLst>
      <p:ext uri="{BB962C8B-B14F-4D97-AF65-F5344CB8AC3E}">
        <p14:creationId xmlns:p14="http://schemas.microsoft.com/office/powerpoint/2010/main" val="372149773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lu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 userDrawn="1"/>
        </p:nvSpPr>
        <p:spPr bwMode="gray">
          <a:xfrm>
            <a:off x="0" y="0"/>
            <a:ext cx="9144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solidFill>
                <a:prstClr val="white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 bwMode="gray">
          <a:xfrm>
            <a:off x="431800" y="548680"/>
            <a:ext cx="6877050" cy="5862066"/>
          </a:xfrm>
        </p:spPr>
        <p:txBody>
          <a:bodyPr anchor="ctr"/>
          <a:lstStyle>
            <a:lvl1pPr>
              <a:defRPr sz="3800" cap="all" baseline="0">
                <a:solidFill>
                  <a:schemeClr val="bg1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4226754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6" descr="PPT_Titel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 bwMode="gray">
          <a:xfrm>
            <a:off x="431800" y="441325"/>
            <a:ext cx="6877050" cy="5975350"/>
          </a:xfrm>
        </p:spPr>
        <p:txBody>
          <a:bodyPr anchor="ctr"/>
          <a:lstStyle>
            <a:lvl1pPr>
              <a:lnSpc>
                <a:spcPct val="80000"/>
              </a:lnSpc>
              <a:defRPr sz="4500" cap="all" baseline="0">
                <a:solidFill>
                  <a:schemeClr val="bg1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1830626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accent1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00" y="1722297"/>
            <a:ext cx="6877051" cy="4694377"/>
          </a:xfrm>
        </p:spPr>
        <p:txBody>
          <a:bodyPr/>
          <a:lstStyle>
            <a:lvl1pPr marL="355600" indent="-355600">
              <a:spcBef>
                <a:spcPts val="1200"/>
              </a:spcBef>
              <a:buFont typeface="+mj-lt"/>
              <a:buAutoNum type="arabicPeriod"/>
              <a:defRPr sz="2100" cap="all" baseline="0"/>
            </a:lvl1pPr>
            <a:lvl2pPr marL="625475" indent="-273050">
              <a:lnSpc>
                <a:spcPct val="120000"/>
              </a:lnSpc>
              <a:buFont typeface="+mj-lt"/>
              <a:buAutoNum type="arabicPeriod"/>
              <a:defRPr sz="1600" cap="none" baseline="0"/>
            </a:lvl2pPr>
            <a:lvl3pPr marL="808038" indent="-182563">
              <a:lnSpc>
                <a:spcPct val="120000"/>
              </a:lnSpc>
              <a:tabLst/>
              <a:defRPr sz="1600" cap="none" baseline="0"/>
            </a:lvl3pPr>
            <a:lvl4pPr marL="984250" indent="-176213" defTabSz="987425">
              <a:lnSpc>
                <a:spcPct val="120000"/>
              </a:lnSpc>
              <a:defRPr sz="1600" cap="none" baseline="0"/>
            </a:lvl4pPr>
            <a:lvl5pPr marL="1166813" indent="-182563">
              <a:lnSpc>
                <a:spcPct val="120000"/>
              </a:lnSpc>
              <a:defRPr sz="1600" cap="none" baseline="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9FCB3F-D466-482F-9A3B-DB87C02FD951}" type="datetime1">
              <a:rPr lang="de-DE">
                <a:solidFill>
                  <a:prstClr val="black"/>
                </a:solidFill>
              </a:rPr>
              <a:pPr>
                <a:defRPr/>
              </a:pPr>
              <a:t>30.10.2017</a:t>
            </a:fld>
            <a:endParaRPr lang="de-DE">
              <a:solidFill>
                <a:prstClr val="black"/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>
                <a:solidFill>
                  <a:prstClr val="black"/>
                </a:solidFill>
              </a:rPr>
              <a:t>Goethe-Institut für Thema</a:t>
            </a:r>
          </a:p>
        </p:txBody>
      </p:sp>
    </p:spTree>
    <p:extLst>
      <p:ext uri="{BB962C8B-B14F-4D97-AF65-F5344CB8AC3E}">
        <p14:creationId xmlns:p14="http://schemas.microsoft.com/office/powerpoint/2010/main" val="1141950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ÜN: Kapiteltre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7951B2-8020-456F-9D2C-649871E31E94}" type="datetime1">
              <a:rPr lang="de-DE">
                <a:solidFill>
                  <a:prstClr val="black"/>
                </a:solidFill>
              </a:rPr>
              <a:pPr>
                <a:defRPr/>
              </a:pPr>
              <a:t>30.10.2017</a:t>
            </a:fld>
            <a:endParaRPr lang="de-DE">
              <a:solidFill>
                <a:prstClr val="black"/>
              </a:solidFill>
            </a:endParaRPr>
          </a:p>
        </p:txBody>
      </p:sp>
      <p:sp>
        <p:nvSpPr>
          <p:cNvPr id="4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>
                <a:solidFill>
                  <a:prstClr val="black"/>
                </a:solidFill>
              </a:rPr>
              <a:t>Goethe-Institut für Thema</a:t>
            </a:r>
          </a:p>
        </p:txBody>
      </p:sp>
    </p:spTree>
    <p:extLst>
      <p:ext uri="{BB962C8B-B14F-4D97-AF65-F5344CB8AC3E}">
        <p14:creationId xmlns:p14="http://schemas.microsoft.com/office/powerpoint/2010/main" val="46301281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ÜN: Kapiteltre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B96605-A7B2-4732-9CB4-E382200D8CA1}" type="datetime1">
              <a:rPr lang="de-DE">
                <a:solidFill>
                  <a:prstClr val="black"/>
                </a:solidFill>
              </a:rPr>
              <a:pPr>
                <a:defRPr/>
              </a:pPr>
              <a:t>30.10.2017</a:t>
            </a:fld>
            <a:endParaRPr lang="de-DE">
              <a:solidFill>
                <a:prstClr val="black"/>
              </a:solidFill>
            </a:endParaRPr>
          </a:p>
        </p:txBody>
      </p:sp>
      <p:sp>
        <p:nvSpPr>
          <p:cNvPr id="4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>
                <a:solidFill>
                  <a:prstClr val="black"/>
                </a:solidFill>
              </a:rPr>
              <a:t>Goethe-Institut für Thema</a:t>
            </a:r>
          </a:p>
        </p:txBody>
      </p:sp>
    </p:spTree>
    <p:extLst>
      <p:ext uri="{BB962C8B-B14F-4D97-AF65-F5344CB8AC3E}">
        <p14:creationId xmlns:p14="http://schemas.microsoft.com/office/powerpoint/2010/main" val="10696055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ÜN: ein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00" y="1722297"/>
            <a:ext cx="6877051" cy="4694377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1EFF8D-8CFF-40DA-B4DC-F64B9D757F4E}" type="datetime1">
              <a:rPr lang="de-DE">
                <a:solidFill>
                  <a:prstClr val="black"/>
                </a:solidFill>
              </a:rPr>
              <a:pPr>
                <a:defRPr/>
              </a:pPr>
              <a:t>30.10.2017</a:t>
            </a:fld>
            <a:endParaRPr lang="de-DE">
              <a:solidFill>
                <a:prstClr val="black"/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>
                <a:solidFill>
                  <a:prstClr val="black"/>
                </a:solidFill>
              </a:rPr>
              <a:t>Goethe-Institut für Thema</a:t>
            </a:r>
          </a:p>
        </p:txBody>
      </p:sp>
    </p:spTree>
    <p:extLst>
      <p:ext uri="{BB962C8B-B14F-4D97-AF65-F5344CB8AC3E}">
        <p14:creationId xmlns:p14="http://schemas.microsoft.com/office/powerpoint/2010/main" val="410392740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ÜN: zwei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00" y="1722297"/>
            <a:ext cx="4068763" cy="4694377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6" name="Textplatzhalter 7"/>
          <p:cNvSpPr>
            <a:spLocks noGrp="1"/>
          </p:cNvSpPr>
          <p:nvPr>
            <p:ph type="body" sz="quarter" idx="13"/>
          </p:nvPr>
        </p:nvSpPr>
        <p:spPr bwMode="gray">
          <a:xfrm>
            <a:off x="4643438" y="1722298"/>
            <a:ext cx="4068763" cy="4694377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F67881-07CD-46D0-89BB-4A7A20C9CD13}" type="datetime1">
              <a:rPr lang="de-DE">
                <a:solidFill>
                  <a:prstClr val="black"/>
                </a:solidFill>
              </a:rPr>
              <a:pPr>
                <a:defRPr/>
              </a:pPr>
              <a:t>30.10.2017</a:t>
            </a:fld>
            <a:endParaRPr lang="de-DE">
              <a:solidFill>
                <a:prstClr val="black"/>
              </a:solidFill>
            </a:endParaRPr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>
                <a:solidFill>
                  <a:prstClr val="black"/>
                </a:solidFill>
              </a:rPr>
              <a:t>Goethe-Institut für Thema</a:t>
            </a:r>
          </a:p>
        </p:txBody>
      </p:sp>
    </p:spTree>
    <p:extLst>
      <p:ext uri="{BB962C8B-B14F-4D97-AF65-F5344CB8AC3E}">
        <p14:creationId xmlns:p14="http://schemas.microsoft.com/office/powerpoint/2010/main" val="378219431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NKELGRÜN: Kapiteltre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accent2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5282E1-AF90-4632-91DA-3E4161F08D30}" type="datetime1">
              <a:rPr lang="de-DE">
                <a:solidFill>
                  <a:prstClr val="black"/>
                </a:solidFill>
              </a:rPr>
              <a:pPr>
                <a:defRPr/>
              </a:pPr>
              <a:t>30.10.2017</a:t>
            </a:fld>
            <a:endParaRPr lang="de-DE">
              <a:solidFill>
                <a:prstClr val="black"/>
              </a:solidFill>
            </a:endParaRPr>
          </a:p>
        </p:txBody>
      </p:sp>
      <p:sp>
        <p:nvSpPr>
          <p:cNvPr id="4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>
                <a:solidFill>
                  <a:prstClr val="black"/>
                </a:solidFill>
              </a:rPr>
              <a:t>Goethe-Institut für Thema</a:t>
            </a:r>
          </a:p>
        </p:txBody>
      </p:sp>
    </p:spTree>
    <p:extLst>
      <p:ext uri="{BB962C8B-B14F-4D97-AF65-F5344CB8AC3E}">
        <p14:creationId xmlns:p14="http://schemas.microsoft.com/office/powerpoint/2010/main" val="13396419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NKELGRÜN: ein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accent2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00" y="1722297"/>
            <a:ext cx="6877051" cy="4694377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A1F23C-2736-4BF1-924A-7ACBF39264D9}" type="datetime1">
              <a:rPr lang="de-DE">
                <a:solidFill>
                  <a:prstClr val="black"/>
                </a:solidFill>
              </a:rPr>
              <a:pPr>
                <a:defRPr/>
              </a:pPr>
              <a:t>30.10.2017</a:t>
            </a:fld>
            <a:endParaRPr lang="de-DE">
              <a:solidFill>
                <a:prstClr val="black"/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>
                <a:solidFill>
                  <a:prstClr val="black"/>
                </a:solidFill>
              </a:rPr>
              <a:t>Goethe-Institut für Thema</a:t>
            </a:r>
          </a:p>
        </p:txBody>
      </p:sp>
    </p:spTree>
    <p:extLst>
      <p:ext uri="{BB962C8B-B14F-4D97-AF65-F5344CB8AC3E}">
        <p14:creationId xmlns:p14="http://schemas.microsoft.com/office/powerpoint/2010/main" val="360110824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NKELGRÜN: zwei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accent2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00" y="1722297"/>
            <a:ext cx="4068763" cy="4694377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6" name="Textplatzhalter 7"/>
          <p:cNvSpPr>
            <a:spLocks noGrp="1"/>
          </p:cNvSpPr>
          <p:nvPr>
            <p:ph type="body" sz="quarter" idx="13"/>
          </p:nvPr>
        </p:nvSpPr>
        <p:spPr bwMode="gray">
          <a:xfrm>
            <a:off x="4643438" y="1722298"/>
            <a:ext cx="4068763" cy="4694377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807D61-83B9-41B0-AF3C-9EF90E1CE66F}" type="datetime1">
              <a:rPr lang="de-DE">
                <a:solidFill>
                  <a:prstClr val="black"/>
                </a:solidFill>
              </a:rPr>
              <a:pPr>
                <a:defRPr/>
              </a:pPr>
              <a:t>30.10.2017</a:t>
            </a:fld>
            <a:endParaRPr lang="de-DE">
              <a:solidFill>
                <a:prstClr val="black"/>
              </a:solidFill>
            </a:endParaRPr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>
                <a:solidFill>
                  <a:prstClr val="black"/>
                </a:solidFill>
              </a:rPr>
              <a:t>Goethe-Institut für Thema</a:t>
            </a:r>
          </a:p>
        </p:txBody>
      </p:sp>
    </p:spTree>
    <p:extLst>
      <p:ext uri="{BB962C8B-B14F-4D97-AF65-F5344CB8AC3E}">
        <p14:creationId xmlns:p14="http://schemas.microsoft.com/office/powerpoint/2010/main" val="61984421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OLETT: Kapiteltre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accent3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27721B-589A-409A-930A-82E4FF288F41}" type="datetime1">
              <a:rPr lang="de-DE">
                <a:solidFill>
                  <a:prstClr val="black"/>
                </a:solidFill>
              </a:rPr>
              <a:pPr>
                <a:defRPr/>
              </a:pPr>
              <a:t>30.10.2017</a:t>
            </a:fld>
            <a:endParaRPr lang="de-DE">
              <a:solidFill>
                <a:prstClr val="black"/>
              </a:solidFill>
            </a:endParaRPr>
          </a:p>
        </p:txBody>
      </p:sp>
      <p:sp>
        <p:nvSpPr>
          <p:cNvPr id="4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>
                <a:solidFill>
                  <a:prstClr val="black"/>
                </a:solidFill>
              </a:rPr>
              <a:t>Goethe-Institut für Thema</a:t>
            </a:r>
          </a:p>
        </p:txBody>
      </p:sp>
    </p:spTree>
    <p:extLst>
      <p:ext uri="{BB962C8B-B14F-4D97-AF65-F5344CB8AC3E}">
        <p14:creationId xmlns:p14="http://schemas.microsoft.com/office/powerpoint/2010/main" val="322630849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OLETT: ein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accent3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00" y="1722297"/>
            <a:ext cx="6877051" cy="4694377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0FF291-C48D-45C4-9205-7F43765904CE}" type="datetime1">
              <a:rPr lang="de-DE">
                <a:solidFill>
                  <a:prstClr val="black"/>
                </a:solidFill>
              </a:rPr>
              <a:pPr>
                <a:defRPr/>
              </a:pPr>
              <a:t>30.10.2017</a:t>
            </a:fld>
            <a:endParaRPr lang="de-DE">
              <a:solidFill>
                <a:prstClr val="black"/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>
                <a:solidFill>
                  <a:prstClr val="black"/>
                </a:solidFill>
              </a:rPr>
              <a:t>Goethe-Institut für Thema</a:t>
            </a:r>
          </a:p>
        </p:txBody>
      </p:sp>
    </p:spTree>
    <p:extLst>
      <p:ext uri="{BB962C8B-B14F-4D97-AF65-F5344CB8AC3E}">
        <p14:creationId xmlns:p14="http://schemas.microsoft.com/office/powerpoint/2010/main" val="316688280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OLETT: zwei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accent3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00" y="1722297"/>
            <a:ext cx="4068763" cy="4694377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6" name="Textplatzhalter 7"/>
          <p:cNvSpPr>
            <a:spLocks noGrp="1"/>
          </p:cNvSpPr>
          <p:nvPr>
            <p:ph type="body" sz="quarter" idx="13"/>
          </p:nvPr>
        </p:nvSpPr>
        <p:spPr bwMode="gray">
          <a:xfrm>
            <a:off x="4643438" y="1722298"/>
            <a:ext cx="4068763" cy="4694377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5801AC-E1B1-4718-91F1-E606146F2B2A}" type="datetime1">
              <a:rPr lang="de-DE">
                <a:solidFill>
                  <a:prstClr val="black"/>
                </a:solidFill>
              </a:rPr>
              <a:pPr>
                <a:defRPr/>
              </a:pPr>
              <a:t>30.10.2017</a:t>
            </a:fld>
            <a:endParaRPr lang="de-DE">
              <a:solidFill>
                <a:prstClr val="black"/>
              </a:solidFill>
            </a:endParaRPr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>
                <a:solidFill>
                  <a:prstClr val="black"/>
                </a:solidFill>
              </a:rPr>
              <a:t>Goethe-Institut für Thema</a:t>
            </a:r>
          </a:p>
        </p:txBody>
      </p:sp>
    </p:spTree>
    <p:extLst>
      <p:ext uri="{BB962C8B-B14F-4D97-AF65-F5344CB8AC3E}">
        <p14:creationId xmlns:p14="http://schemas.microsoft.com/office/powerpoint/2010/main" val="144692299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LLBLAU: Kapiteltre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accent4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DFE0F6-EE6E-43AC-A450-7FFDCD627531}" type="datetime1">
              <a:rPr lang="de-DE">
                <a:solidFill>
                  <a:prstClr val="black"/>
                </a:solidFill>
              </a:rPr>
              <a:pPr>
                <a:defRPr/>
              </a:pPr>
              <a:t>30.10.2017</a:t>
            </a:fld>
            <a:endParaRPr lang="de-DE">
              <a:solidFill>
                <a:prstClr val="black"/>
              </a:solidFill>
            </a:endParaRPr>
          </a:p>
        </p:txBody>
      </p:sp>
      <p:sp>
        <p:nvSpPr>
          <p:cNvPr id="4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>
                <a:solidFill>
                  <a:prstClr val="black"/>
                </a:solidFill>
              </a:rPr>
              <a:t>Goethe-Institut für Thema</a:t>
            </a:r>
          </a:p>
        </p:txBody>
      </p:sp>
    </p:spTree>
    <p:extLst>
      <p:ext uri="{BB962C8B-B14F-4D97-AF65-F5344CB8AC3E}">
        <p14:creationId xmlns:p14="http://schemas.microsoft.com/office/powerpoint/2010/main" val="528966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ÜN: ein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00" y="1722297"/>
            <a:ext cx="6877051" cy="4694377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00C9CB-2758-4058-9AB0-DF7147D22956}" type="datetime1">
              <a:rPr lang="de-DE">
                <a:solidFill>
                  <a:prstClr val="black"/>
                </a:solidFill>
              </a:rPr>
              <a:pPr>
                <a:defRPr/>
              </a:pPr>
              <a:t>30.10.2017</a:t>
            </a:fld>
            <a:endParaRPr lang="de-DE">
              <a:solidFill>
                <a:prstClr val="black"/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>
                <a:solidFill>
                  <a:prstClr val="black"/>
                </a:solidFill>
              </a:rPr>
              <a:t>Goethe-Institut für Thema</a:t>
            </a:r>
          </a:p>
        </p:txBody>
      </p:sp>
    </p:spTree>
    <p:extLst>
      <p:ext uri="{BB962C8B-B14F-4D97-AF65-F5344CB8AC3E}">
        <p14:creationId xmlns:p14="http://schemas.microsoft.com/office/powerpoint/2010/main" val="304845641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LLBLAU: ein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accent4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00" y="1722297"/>
            <a:ext cx="6877051" cy="4694377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278B57-5990-49DE-A3C3-43464A816922}" type="datetime1">
              <a:rPr lang="de-DE">
                <a:solidFill>
                  <a:prstClr val="black"/>
                </a:solidFill>
              </a:rPr>
              <a:pPr>
                <a:defRPr/>
              </a:pPr>
              <a:t>30.10.2017</a:t>
            </a:fld>
            <a:endParaRPr lang="de-DE">
              <a:solidFill>
                <a:prstClr val="black"/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>
                <a:solidFill>
                  <a:prstClr val="black"/>
                </a:solidFill>
              </a:rPr>
              <a:t>Goethe-Institut für Thema</a:t>
            </a:r>
          </a:p>
        </p:txBody>
      </p:sp>
    </p:spTree>
    <p:extLst>
      <p:ext uri="{BB962C8B-B14F-4D97-AF65-F5344CB8AC3E}">
        <p14:creationId xmlns:p14="http://schemas.microsoft.com/office/powerpoint/2010/main" val="27720705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LLBLAU: zwei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accent4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00" y="1722297"/>
            <a:ext cx="4068763" cy="4694377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6" name="Textplatzhalter 7"/>
          <p:cNvSpPr>
            <a:spLocks noGrp="1"/>
          </p:cNvSpPr>
          <p:nvPr>
            <p:ph type="body" sz="quarter" idx="13"/>
          </p:nvPr>
        </p:nvSpPr>
        <p:spPr bwMode="gray">
          <a:xfrm>
            <a:off x="4643438" y="1722298"/>
            <a:ext cx="4068763" cy="4694377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500A2-D4A1-4A86-AECB-48FA224DE194}" type="datetime1">
              <a:rPr lang="de-DE">
                <a:solidFill>
                  <a:prstClr val="black"/>
                </a:solidFill>
              </a:rPr>
              <a:pPr>
                <a:defRPr/>
              </a:pPr>
              <a:t>30.10.2017</a:t>
            </a:fld>
            <a:endParaRPr lang="de-DE">
              <a:solidFill>
                <a:prstClr val="black"/>
              </a:solidFill>
            </a:endParaRPr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>
                <a:solidFill>
                  <a:prstClr val="black"/>
                </a:solidFill>
              </a:rPr>
              <a:t>Goethe-Institut für Thema</a:t>
            </a:r>
          </a:p>
        </p:txBody>
      </p:sp>
    </p:spTree>
    <p:extLst>
      <p:ext uri="{BB962C8B-B14F-4D97-AF65-F5344CB8AC3E}">
        <p14:creationId xmlns:p14="http://schemas.microsoft.com/office/powerpoint/2010/main" val="1785023541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NKELBLAU: Kapiteltre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accent5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1149DE-A141-4200-8742-EDF4A8F53DCD}" type="datetime1">
              <a:rPr lang="de-DE">
                <a:solidFill>
                  <a:prstClr val="black"/>
                </a:solidFill>
              </a:rPr>
              <a:pPr>
                <a:defRPr/>
              </a:pPr>
              <a:t>30.10.2017</a:t>
            </a:fld>
            <a:endParaRPr lang="de-DE">
              <a:solidFill>
                <a:prstClr val="black"/>
              </a:solidFill>
            </a:endParaRPr>
          </a:p>
        </p:txBody>
      </p:sp>
      <p:sp>
        <p:nvSpPr>
          <p:cNvPr id="4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>
                <a:solidFill>
                  <a:prstClr val="black"/>
                </a:solidFill>
              </a:rPr>
              <a:t>Goethe-Institut für Thema</a:t>
            </a:r>
          </a:p>
        </p:txBody>
      </p:sp>
    </p:spTree>
    <p:extLst>
      <p:ext uri="{BB962C8B-B14F-4D97-AF65-F5344CB8AC3E}">
        <p14:creationId xmlns:p14="http://schemas.microsoft.com/office/powerpoint/2010/main" val="37279874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NKELBLAU: ein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accent5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00" y="1722297"/>
            <a:ext cx="6877051" cy="4694377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6B555B-05DE-4AEA-8FE4-C5599479A09A}" type="datetime1">
              <a:rPr lang="de-DE">
                <a:solidFill>
                  <a:prstClr val="black"/>
                </a:solidFill>
              </a:rPr>
              <a:pPr>
                <a:defRPr/>
              </a:pPr>
              <a:t>30.10.2017</a:t>
            </a:fld>
            <a:endParaRPr lang="de-DE">
              <a:solidFill>
                <a:prstClr val="black"/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>
                <a:solidFill>
                  <a:prstClr val="black"/>
                </a:solidFill>
              </a:rPr>
              <a:t>Goethe-Institut für Thema</a:t>
            </a:r>
          </a:p>
        </p:txBody>
      </p:sp>
    </p:spTree>
    <p:extLst>
      <p:ext uri="{BB962C8B-B14F-4D97-AF65-F5344CB8AC3E}">
        <p14:creationId xmlns:p14="http://schemas.microsoft.com/office/powerpoint/2010/main" val="247094299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NKELBLAU: zwei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accent5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00" y="1722297"/>
            <a:ext cx="4068763" cy="4694377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6" name="Textplatzhalter 7"/>
          <p:cNvSpPr>
            <a:spLocks noGrp="1"/>
          </p:cNvSpPr>
          <p:nvPr>
            <p:ph type="body" sz="quarter" idx="13"/>
          </p:nvPr>
        </p:nvSpPr>
        <p:spPr bwMode="gray">
          <a:xfrm>
            <a:off x="4643438" y="1722298"/>
            <a:ext cx="4068763" cy="4694377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D6DFCA-630C-46C3-8071-CD680A60781A}" type="datetime1">
              <a:rPr lang="de-DE">
                <a:solidFill>
                  <a:prstClr val="black"/>
                </a:solidFill>
              </a:rPr>
              <a:pPr>
                <a:defRPr/>
              </a:pPr>
              <a:t>30.10.2017</a:t>
            </a:fld>
            <a:endParaRPr lang="de-DE">
              <a:solidFill>
                <a:prstClr val="black"/>
              </a:solidFill>
            </a:endParaRPr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>
                <a:solidFill>
                  <a:prstClr val="black"/>
                </a:solidFill>
              </a:rPr>
              <a:t>Goethe-Institut für Thema</a:t>
            </a:r>
          </a:p>
        </p:txBody>
      </p:sp>
    </p:spTree>
    <p:extLst>
      <p:ext uri="{BB962C8B-B14F-4D97-AF65-F5344CB8AC3E}">
        <p14:creationId xmlns:p14="http://schemas.microsoft.com/office/powerpoint/2010/main" val="2158363596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ANGE: Kapiteltre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accent6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25DDFD-63C0-4BB0-B73E-EDD7E0B4BA4B}" type="datetime1">
              <a:rPr lang="de-DE">
                <a:solidFill>
                  <a:prstClr val="black"/>
                </a:solidFill>
              </a:rPr>
              <a:pPr>
                <a:defRPr/>
              </a:pPr>
              <a:t>30.10.2017</a:t>
            </a:fld>
            <a:endParaRPr lang="de-DE">
              <a:solidFill>
                <a:prstClr val="black"/>
              </a:solidFill>
            </a:endParaRPr>
          </a:p>
        </p:txBody>
      </p:sp>
      <p:sp>
        <p:nvSpPr>
          <p:cNvPr id="4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>
                <a:solidFill>
                  <a:prstClr val="black"/>
                </a:solidFill>
              </a:rPr>
              <a:t>Goethe-Institut für Thema</a:t>
            </a:r>
          </a:p>
        </p:txBody>
      </p:sp>
    </p:spTree>
    <p:extLst>
      <p:ext uri="{BB962C8B-B14F-4D97-AF65-F5344CB8AC3E}">
        <p14:creationId xmlns:p14="http://schemas.microsoft.com/office/powerpoint/2010/main" val="390819237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ANGE: ein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accent6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00" y="1722297"/>
            <a:ext cx="6877051" cy="4694377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DF6F28-615C-4A3C-8BE2-C26D785A7AAE}" type="datetime1">
              <a:rPr lang="de-DE">
                <a:solidFill>
                  <a:prstClr val="black"/>
                </a:solidFill>
              </a:rPr>
              <a:pPr>
                <a:defRPr/>
              </a:pPr>
              <a:t>30.10.2017</a:t>
            </a:fld>
            <a:endParaRPr lang="de-DE">
              <a:solidFill>
                <a:prstClr val="black"/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>
                <a:solidFill>
                  <a:prstClr val="black"/>
                </a:solidFill>
              </a:rPr>
              <a:t>Goethe-Institut für Thema</a:t>
            </a:r>
          </a:p>
        </p:txBody>
      </p:sp>
    </p:spTree>
    <p:extLst>
      <p:ext uri="{BB962C8B-B14F-4D97-AF65-F5344CB8AC3E}">
        <p14:creationId xmlns:p14="http://schemas.microsoft.com/office/powerpoint/2010/main" val="1214869837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ANGE: zwei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accent6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00" y="1722297"/>
            <a:ext cx="4068763" cy="4694377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6" name="Textplatzhalter 7"/>
          <p:cNvSpPr>
            <a:spLocks noGrp="1"/>
          </p:cNvSpPr>
          <p:nvPr>
            <p:ph type="body" sz="quarter" idx="13"/>
          </p:nvPr>
        </p:nvSpPr>
        <p:spPr bwMode="gray">
          <a:xfrm>
            <a:off x="4643438" y="1722298"/>
            <a:ext cx="4068763" cy="4694377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B030BF-3280-454F-B3B7-16CA4087E981}" type="datetime1">
              <a:rPr lang="de-DE">
                <a:solidFill>
                  <a:prstClr val="black"/>
                </a:solidFill>
              </a:rPr>
              <a:pPr>
                <a:defRPr/>
              </a:pPr>
              <a:t>30.10.2017</a:t>
            </a:fld>
            <a:endParaRPr lang="de-DE">
              <a:solidFill>
                <a:prstClr val="black"/>
              </a:solidFill>
            </a:endParaRPr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>
                <a:solidFill>
                  <a:prstClr val="black"/>
                </a:solidFill>
              </a:rPr>
              <a:t>Goethe-Institut für Thema</a:t>
            </a:r>
          </a:p>
        </p:txBody>
      </p:sp>
    </p:spTree>
    <p:extLst>
      <p:ext uri="{BB962C8B-B14F-4D97-AF65-F5344CB8AC3E}">
        <p14:creationId xmlns:p14="http://schemas.microsoft.com/office/powerpoint/2010/main" val="1937552658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AUN: Kapiteltre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tx2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48949D-BBCB-4BF3-BC18-453F2334ADEE}" type="datetime1">
              <a:rPr lang="de-DE">
                <a:solidFill>
                  <a:prstClr val="black"/>
                </a:solidFill>
              </a:rPr>
              <a:pPr>
                <a:defRPr/>
              </a:pPr>
              <a:t>30.10.2017</a:t>
            </a:fld>
            <a:endParaRPr lang="de-DE">
              <a:solidFill>
                <a:prstClr val="black"/>
              </a:solidFill>
            </a:endParaRPr>
          </a:p>
        </p:txBody>
      </p:sp>
      <p:sp>
        <p:nvSpPr>
          <p:cNvPr id="4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>
                <a:solidFill>
                  <a:prstClr val="black"/>
                </a:solidFill>
              </a:rPr>
              <a:t>Goethe-Institut für Thema</a:t>
            </a:r>
          </a:p>
        </p:txBody>
      </p:sp>
    </p:spTree>
    <p:extLst>
      <p:ext uri="{BB962C8B-B14F-4D97-AF65-F5344CB8AC3E}">
        <p14:creationId xmlns:p14="http://schemas.microsoft.com/office/powerpoint/2010/main" val="2061913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AUN: ein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tx2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00" y="1722297"/>
            <a:ext cx="6877051" cy="4694377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BB8911-165E-42EA-9DE0-A221CAE30AA7}" type="datetime1">
              <a:rPr lang="de-DE">
                <a:solidFill>
                  <a:prstClr val="black"/>
                </a:solidFill>
              </a:rPr>
              <a:pPr>
                <a:defRPr/>
              </a:pPr>
              <a:t>30.10.2017</a:t>
            </a:fld>
            <a:endParaRPr lang="de-DE">
              <a:solidFill>
                <a:prstClr val="black"/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>
                <a:solidFill>
                  <a:prstClr val="black"/>
                </a:solidFill>
              </a:rPr>
              <a:t>Goethe-Institut für Thema</a:t>
            </a:r>
          </a:p>
        </p:txBody>
      </p:sp>
    </p:spTree>
    <p:extLst>
      <p:ext uri="{BB962C8B-B14F-4D97-AF65-F5344CB8AC3E}">
        <p14:creationId xmlns:p14="http://schemas.microsoft.com/office/powerpoint/2010/main" val="36618580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ÜN: zwei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00" y="1722297"/>
            <a:ext cx="4068763" cy="4694377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6" name="Textplatzhalter 7"/>
          <p:cNvSpPr>
            <a:spLocks noGrp="1"/>
          </p:cNvSpPr>
          <p:nvPr>
            <p:ph type="body" sz="quarter" idx="13"/>
          </p:nvPr>
        </p:nvSpPr>
        <p:spPr bwMode="gray">
          <a:xfrm>
            <a:off x="4643438" y="1722298"/>
            <a:ext cx="4068763" cy="4694377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34C903-8EB6-4B40-9DC1-2D97689B3257}" type="datetime1">
              <a:rPr lang="de-DE">
                <a:solidFill>
                  <a:prstClr val="black"/>
                </a:solidFill>
              </a:rPr>
              <a:pPr>
                <a:defRPr/>
              </a:pPr>
              <a:t>30.10.2017</a:t>
            </a:fld>
            <a:endParaRPr lang="de-DE">
              <a:solidFill>
                <a:prstClr val="black"/>
              </a:solidFill>
            </a:endParaRPr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>
                <a:solidFill>
                  <a:prstClr val="black"/>
                </a:solidFill>
              </a:rPr>
              <a:t>Goethe-Institut für Thema</a:t>
            </a:r>
          </a:p>
        </p:txBody>
      </p:sp>
    </p:spTree>
    <p:extLst>
      <p:ext uri="{BB962C8B-B14F-4D97-AF65-F5344CB8AC3E}">
        <p14:creationId xmlns:p14="http://schemas.microsoft.com/office/powerpoint/2010/main" val="155880151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AUN: zwei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tx2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00" y="1722297"/>
            <a:ext cx="4068763" cy="4694377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6" name="Textplatzhalter 7"/>
          <p:cNvSpPr>
            <a:spLocks noGrp="1"/>
          </p:cNvSpPr>
          <p:nvPr>
            <p:ph type="body" sz="quarter" idx="13"/>
          </p:nvPr>
        </p:nvSpPr>
        <p:spPr bwMode="gray">
          <a:xfrm>
            <a:off x="4643438" y="1722298"/>
            <a:ext cx="4068763" cy="4694377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487152-EA1C-49C3-BE58-F74B3E6C9635}" type="datetime1">
              <a:rPr lang="de-DE">
                <a:solidFill>
                  <a:prstClr val="black"/>
                </a:solidFill>
              </a:rPr>
              <a:pPr>
                <a:defRPr/>
              </a:pPr>
              <a:t>30.10.2017</a:t>
            </a:fld>
            <a:endParaRPr lang="de-DE">
              <a:solidFill>
                <a:prstClr val="black"/>
              </a:solidFill>
            </a:endParaRPr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>
                <a:solidFill>
                  <a:prstClr val="black"/>
                </a:solidFill>
              </a:rPr>
              <a:t>Goethe-Institut für Thema</a:t>
            </a:r>
          </a:p>
        </p:txBody>
      </p:sp>
    </p:spTree>
    <p:extLst>
      <p:ext uri="{BB962C8B-B14F-4D97-AF65-F5344CB8AC3E}">
        <p14:creationId xmlns:p14="http://schemas.microsoft.com/office/powerpoint/2010/main" val="2937570616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IGE: Kapiteltre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bg2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7514E1-147C-4ABE-97FB-67964B6FDF0C}" type="datetime1">
              <a:rPr lang="de-DE">
                <a:solidFill>
                  <a:prstClr val="black"/>
                </a:solidFill>
              </a:rPr>
              <a:pPr>
                <a:defRPr/>
              </a:pPr>
              <a:t>30.10.2017</a:t>
            </a:fld>
            <a:endParaRPr lang="de-DE">
              <a:solidFill>
                <a:prstClr val="black"/>
              </a:solidFill>
            </a:endParaRPr>
          </a:p>
        </p:txBody>
      </p:sp>
      <p:sp>
        <p:nvSpPr>
          <p:cNvPr id="4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>
                <a:solidFill>
                  <a:prstClr val="black"/>
                </a:solidFill>
              </a:rPr>
              <a:t>Goethe-Institut für Thema</a:t>
            </a:r>
          </a:p>
        </p:txBody>
      </p:sp>
    </p:spTree>
    <p:extLst>
      <p:ext uri="{BB962C8B-B14F-4D97-AF65-F5344CB8AC3E}">
        <p14:creationId xmlns:p14="http://schemas.microsoft.com/office/powerpoint/2010/main" val="274379698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IGE: ein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bg2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00" y="1722297"/>
            <a:ext cx="6877051" cy="4694377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DD24D8-17C8-4091-80B9-BDA9E9697020}" type="datetime1">
              <a:rPr lang="de-DE">
                <a:solidFill>
                  <a:prstClr val="black"/>
                </a:solidFill>
              </a:rPr>
              <a:pPr>
                <a:defRPr/>
              </a:pPr>
              <a:t>30.10.2017</a:t>
            </a:fld>
            <a:endParaRPr lang="de-DE">
              <a:solidFill>
                <a:prstClr val="black"/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>
                <a:solidFill>
                  <a:prstClr val="black"/>
                </a:solidFill>
              </a:rPr>
              <a:t>Goethe-Institut für Thema</a:t>
            </a:r>
          </a:p>
        </p:txBody>
      </p:sp>
    </p:spTree>
    <p:extLst>
      <p:ext uri="{BB962C8B-B14F-4D97-AF65-F5344CB8AC3E}">
        <p14:creationId xmlns:p14="http://schemas.microsoft.com/office/powerpoint/2010/main" val="825356760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IGE: zwei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bg2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00" y="1722297"/>
            <a:ext cx="4068763" cy="4694377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6" name="Textplatzhalter 7"/>
          <p:cNvSpPr>
            <a:spLocks noGrp="1"/>
          </p:cNvSpPr>
          <p:nvPr>
            <p:ph type="body" sz="quarter" idx="13"/>
          </p:nvPr>
        </p:nvSpPr>
        <p:spPr bwMode="gray">
          <a:xfrm>
            <a:off x="4643438" y="1722298"/>
            <a:ext cx="4068763" cy="4694377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FA9EA2-BD72-4781-8F07-471ECE3A7D9C}" type="datetime1">
              <a:rPr lang="de-DE">
                <a:solidFill>
                  <a:prstClr val="black"/>
                </a:solidFill>
              </a:rPr>
              <a:pPr>
                <a:defRPr/>
              </a:pPr>
              <a:t>30.10.2017</a:t>
            </a:fld>
            <a:endParaRPr lang="de-DE">
              <a:solidFill>
                <a:prstClr val="black"/>
              </a:solidFill>
            </a:endParaRPr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>
                <a:solidFill>
                  <a:prstClr val="black"/>
                </a:solidFill>
              </a:rPr>
              <a:t>Goethe-Institut für Thema</a:t>
            </a:r>
          </a:p>
        </p:txBody>
      </p:sp>
    </p:spTree>
    <p:extLst>
      <p:ext uri="{BB962C8B-B14F-4D97-AF65-F5344CB8AC3E}">
        <p14:creationId xmlns:p14="http://schemas.microsoft.com/office/powerpoint/2010/main" val="2647624463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lu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 userDrawn="1"/>
        </p:nvSpPr>
        <p:spPr bwMode="gray">
          <a:xfrm>
            <a:off x="0" y="0"/>
            <a:ext cx="9144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solidFill>
                <a:prstClr val="white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 bwMode="gray">
          <a:xfrm>
            <a:off x="431800" y="548680"/>
            <a:ext cx="6877050" cy="5862066"/>
          </a:xfrm>
        </p:spPr>
        <p:txBody>
          <a:bodyPr anchor="ctr"/>
          <a:lstStyle>
            <a:lvl1pPr>
              <a:defRPr sz="3800" cap="all" baseline="0">
                <a:solidFill>
                  <a:schemeClr val="bg1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882496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NKELGRÜN: Kapiteltre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accent2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87E83C-5CFE-4184-A758-8E46C5379A91}" type="datetime1">
              <a:rPr lang="de-DE">
                <a:solidFill>
                  <a:prstClr val="black"/>
                </a:solidFill>
              </a:rPr>
              <a:pPr>
                <a:defRPr/>
              </a:pPr>
              <a:t>30.10.2017</a:t>
            </a:fld>
            <a:endParaRPr lang="de-DE">
              <a:solidFill>
                <a:prstClr val="black"/>
              </a:solidFill>
            </a:endParaRPr>
          </a:p>
        </p:txBody>
      </p:sp>
      <p:sp>
        <p:nvSpPr>
          <p:cNvPr id="4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>
                <a:solidFill>
                  <a:prstClr val="black"/>
                </a:solidFill>
              </a:rPr>
              <a:t>Goethe-Institut für Thema</a:t>
            </a:r>
          </a:p>
        </p:txBody>
      </p:sp>
    </p:spTree>
    <p:extLst>
      <p:ext uri="{BB962C8B-B14F-4D97-AF65-F5344CB8AC3E}">
        <p14:creationId xmlns:p14="http://schemas.microsoft.com/office/powerpoint/2010/main" val="3488192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NKELGRÜN: ein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accent2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00" y="1722297"/>
            <a:ext cx="6877051" cy="4694377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0AE3BE-6FEE-44E4-8AC5-3E44FF59D230}" type="datetime1">
              <a:rPr lang="de-DE">
                <a:solidFill>
                  <a:prstClr val="black"/>
                </a:solidFill>
              </a:rPr>
              <a:pPr>
                <a:defRPr/>
              </a:pPr>
              <a:t>30.10.2017</a:t>
            </a:fld>
            <a:endParaRPr lang="de-DE">
              <a:solidFill>
                <a:prstClr val="black"/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>
                <a:solidFill>
                  <a:prstClr val="black"/>
                </a:solidFill>
              </a:rPr>
              <a:t>Goethe-Institut für Thema</a:t>
            </a:r>
          </a:p>
        </p:txBody>
      </p:sp>
    </p:spTree>
    <p:extLst>
      <p:ext uri="{BB962C8B-B14F-4D97-AF65-F5344CB8AC3E}">
        <p14:creationId xmlns:p14="http://schemas.microsoft.com/office/powerpoint/2010/main" val="1965598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NKELGRÜN: zwei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accent2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00" y="1722297"/>
            <a:ext cx="4068763" cy="4694377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6" name="Textplatzhalter 7"/>
          <p:cNvSpPr>
            <a:spLocks noGrp="1"/>
          </p:cNvSpPr>
          <p:nvPr>
            <p:ph type="body" sz="quarter" idx="13"/>
          </p:nvPr>
        </p:nvSpPr>
        <p:spPr bwMode="gray">
          <a:xfrm>
            <a:off x="4643438" y="1722298"/>
            <a:ext cx="4068763" cy="4694377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D5A95A-1805-4A70-8504-6340BEAB9284}" type="datetime1">
              <a:rPr lang="de-DE">
                <a:solidFill>
                  <a:prstClr val="black"/>
                </a:solidFill>
              </a:rPr>
              <a:pPr>
                <a:defRPr/>
              </a:pPr>
              <a:t>30.10.2017</a:t>
            </a:fld>
            <a:endParaRPr lang="de-DE">
              <a:solidFill>
                <a:prstClr val="black"/>
              </a:solidFill>
            </a:endParaRPr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>
                <a:solidFill>
                  <a:prstClr val="black"/>
                </a:solidFill>
              </a:rPr>
              <a:t>Goethe-Institut für Thema</a:t>
            </a:r>
          </a:p>
        </p:txBody>
      </p:sp>
    </p:spTree>
    <p:extLst>
      <p:ext uri="{BB962C8B-B14F-4D97-AF65-F5344CB8AC3E}">
        <p14:creationId xmlns:p14="http://schemas.microsoft.com/office/powerpoint/2010/main" val="18271982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OLETT: Kapiteltre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accent3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500B33-632C-45D8-80DB-1A7043A480AA}" type="datetime1">
              <a:rPr lang="de-DE">
                <a:solidFill>
                  <a:prstClr val="black"/>
                </a:solidFill>
              </a:rPr>
              <a:pPr>
                <a:defRPr/>
              </a:pPr>
              <a:t>30.10.2017</a:t>
            </a:fld>
            <a:endParaRPr lang="de-DE">
              <a:solidFill>
                <a:prstClr val="black"/>
              </a:solidFill>
            </a:endParaRPr>
          </a:p>
        </p:txBody>
      </p:sp>
      <p:sp>
        <p:nvSpPr>
          <p:cNvPr id="4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>
                <a:solidFill>
                  <a:prstClr val="black"/>
                </a:solidFill>
              </a:rPr>
              <a:t>Goethe-Institut für Thema</a:t>
            </a:r>
          </a:p>
        </p:txBody>
      </p:sp>
    </p:spTree>
    <p:extLst>
      <p:ext uri="{BB962C8B-B14F-4D97-AF65-F5344CB8AC3E}">
        <p14:creationId xmlns:p14="http://schemas.microsoft.com/office/powerpoint/2010/main" val="2638065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40.xml"/><Relationship Id="rId18" Type="http://schemas.openxmlformats.org/officeDocument/2006/relationships/slideLayout" Target="../slideLayouts/slideLayout45.xml"/><Relationship Id="rId26" Type="http://schemas.openxmlformats.org/officeDocument/2006/relationships/slideLayout" Target="../slideLayouts/slideLayout53.xml"/><Relationship Id="rId3" Type="http://schemas.openxmlformats.org/officeDocument/2006/relationships/slideLayout" Target="../slideLayouts/slideLayout30.xml"/><Relationship Id="rId21" Type="http://schemas.openxmlformats.org/officeDocument/2006/relationships/slideLayout" Target="../slideLayouts/slideLayout48.xml"/><Relationship Id="rId7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9.xml"/><Relationship Id="rId17" Type="http://schemas.openxmlformats.org/officeDocument/2006/relationships/slideLayout" Target="../slideLayouts/slideLayout44.xml"/><Relationship Id="rId25" Type="http://schemas.openxmlformats.org/officeDocument/2006/relationships/slideLayout" Target="../slideLayouts/slideLayout52.xml"/><Relationship Id="rId2" Type="http://schemas.openxmlformats.org/officeDocument/2006/relationships/slideLayout" Target="../slideLayouts/slideLayout29.xml"/><Relationship Id="rId16" Type="http://schemas.openxmlformats.org/officeDocument/2006/relationships/slideLayout" Target="../slideLayouts/slideLayout43.xml"/><Relationship Id="rId20" Type="http://schemas.openxmlformats.org/officeDocument/2006/relationships/slideLayout" Target="../slideLayouts/slideLayout47.xml"/><Relationship Id="rId1" Type="http://schemas.openxmlformats.org/officeDocument/2006/relationships/slideLayout" Target="../slideLayouts/slideLayout28.xml"/><Relationship Id="rId6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8.xml"/><Relationship Id="rId24" Type="http://schemas.openxmlformats.org/officeDocument/2006/relationships/slideLayout" Target="../slideLayouts/slideLayout51.xml"/><Relationship Id="rId5" Type="http://schemas.openxmlformats.org/officeDocument/2006/relationships/slideLayout" Target="../slideLayouts/slideLayout32.xml"/><Relationship Id="rId15" Type="http://schemas.openxmlformats.org/officeDocument/2006/relationships/slideLayout" Target="../slideLayouts/slideLayout42.xml"/><Relationship Id="rId23" Type="http://schemas.openxmlformats.org/officeDocument/2006/relationships/slideLayout" Target="../slideLayouts/slideLayout50.xml"/><Relationship Id="rId28" Type="http://schemas.openxmlformats.org/officeDocument/2006/relationships/theme" Target="../theme/theme2.xml"/><Relationship Id="rId10" Type="http://schemas.openxmlformats.org/officeDocument/2006/relationships/slideLayout" Target="../slideLayouts/slideLayout37.xml"/><Relationship Id="rId19" Type="http://schemas.openxmlformats.org/officeDocument/2006/relationships/slideLayout" Target="../slideLayouts/slideLayout46.xml"/><Relationship Id="rId4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6.xml"/><Relationship Id="rId14" Type="http://schemas.openxmlformats.org/officeDocument/2006/relationships/slideLayout" Target="../slideLayouts/slideLayout41.xml"/><Relationship Id="rId22" Type="http://schemas.openxmlformats.org/officeDocument/2006/relationships/slideLayout" Target="../slideLayouts/slideLayout49.xml"/><Relationship Id="rId27" Type="http://schemas.openxmlformats.org/officeDocument/2006/relationships/slideLayout" Target="../slideLayouts/slideLayout5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 bwMode="gray">
          <a:xfrm>
            <a:off x="431800" y="420688"/>
            <a:ext cx="6119813" cy="1208087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e-DE" noProof="0" dirty="0" smtClean="0"/>
              <a:t>TITELMASTERFORMAT DURCH KLICKEN BEARBEITEN</a:t>
            </a:r>
            <a:endParaRPr lang="de-DE" noProof="0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 bwMode="gray">
          <a:xfrm>
            <a:off x="431800" y="1722438"/>
            <a:ext cx="6877050" cy="4694237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 dirty="0" smtClean="0"/>
              <a:t>TEXTMASTERFORMATE DURCH KLICKEN BEARBEITEN</a:t>
            </a:r>
          </a:p>
          <a:p>
            <a:pPr lvl="1"/>
            <a:r>
              <a:rPr lang="de-DE" noProof="0" dirty="0" smtClean="0"/>
              <a:t>Zweite Ebene</a:t>
            </a:r>
          </a:p>
          <a:p>
            <a:pPr lvl="2"/>
            <a:r>
              <a:rPr lang="de-DE" noProof="0" dirty="0" smtClean="0"/>
              <a:t>Dritte Ebene</a:t>
            </a:r>
          </a:p>
          <a:p>
            <a:pPr lvl="3"/>
            <a:r>
              <a:rPr lang="de-DE" noProof="0" dirty="0" smtClean="0"/>
              <a:t>Vierte Ebene</a:t>
            </a:r>
          </a:p>
          <a:p>
            <a:pPr lvl="4"/>
            <a:r>
              <a:rPr lang="de-DE" noProof="0" dirty="0" smtClean="0"/>
              <a:t>Fünfte Ebene</a:t>
            </a:r>
            <a:endParaRPr lang="de-DE" noProof="0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 bwMode="gray">
          <a:xfrm>
            <a:off x="6696075" y="736600"/>
            <a:ext cx="2016125" cy="142875"/>
          </a:xfrm>
          <a:prstGeom prst="rect">
            <a:avLst/>
          </a:prstGeom>
        </p:spPr>
        <p:txBody>
          <a:bodyPr vert="horz" wrap="none" lIns="0" tIns="0" rIns="0" bIns="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8B75D425-D08F-4D0A-B135-073CBC55595C}" type="datetime1">
              <a:rPr lang="de-DE">
                <a:solidFill>
                  <a:prstClr val="black"/>
                </a:solidFill>
              </a:rPr>
              <a:pPr>
                <a:defRPr/>
              </a:pPr>
              <a:t>30.10.2017</a:t>
            </a:fld>
            <a:endParaRPr lang="de-DE">
              <a:solidFill>
                <a:prstClr val="black"/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 bwMode="gray">
          <a:xfrm>
            <a:off x="6696075" y="577850"/>
            <a:ext cx="2016125" cy="144463"/>
          </a:xfrm>
          <a:prstGeom prst="rect">
            <a:avLst/>
          </a:prstGeom>
        </p:spPr>
        <p:txBody>
          <a:bodyPr vert="horz" wrap="none" lIns="0" tIns="0" rIns="0" bIns="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de-DE">
                <a:solidFill>
                  <a:prstClr val="black"/>
                </a:solidFill>
              </a:rPr>
              <a:t>Goethe-Institut für Thema</a:t>
            </a:r>
          </a:p>
        </p:txBody>
      </p:sp>
      <p:sp>
        <p:nvSpPr>
          <p:cNvPr id="1030" name="Textfeld 9"/>
          <p:cNvSpPr txBox="1">
            <a:spLocks noChangeArrowheads="1"/>
          </p:cNvSpPr>
          <p:nvPr/>
        </p:nvSpPr>
        <p:spPr bwMode="gray">
          <a:xfrm>
            <a:off x="6696075" y="419100"/>
            <a:ext cx="2016125" cy="144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de-DE" altLang="de-DE" sz="900" smtClean="0">
                <a:solidFill>
                  <a:prstClr val="black"/>
                </a:solidFill>
                <a:latin typeface="Verdana" pitchFamily="34" charset="0"/>
              </a:rPr>
              <a:t>Seite </a:t>
            </a:r>
            <a:fld id="{611AFF06-8E39-450C-B2C2-823201839909}" type="slidenum">
              <a:rPr lang="de-DE" altLang="de-DE" sz="900" smtClean="0">
                <a:solidFill>
                  <a:prstClr val="black"/>
                </a:solidFill>
                <a:latin typeface="Verdana" pitchFamily="34" charset="0"/>
              </a:rPr>
              <a:pPr algn="r"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t>‹Nr.›</a:t>
            </a:fld>
            <a:endParaRPr lang="de-DE" altLang="de-DE" sz="900" smtClean="0">
              <a:solidFill>
                <a:prstClr val="black"/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0818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  <p:sldLayoutId id="2147483687" r:id="rId27"/>
  </p:sldLayoutIdLst>
  <p:hf hdr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600" b="1" kern="1200" cap="all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600" b="1">
          <a:solidFill>
            <a:schemeClr val="accent1"/>
          </a:solidFill>
          <a:latin typeface="Verdana" pitchFamily="34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600" b="1">
          <a:solidFill>
            <a:schemeClr val="accent1"/>
          </a:solidFill>
          <a:latin typeface="Verdana" pitchFamily="34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600" b="1">
          <a:solidFill>
            <a:schemeClr val="accent1"/>
          </a:solidFill>
          <a:latin typeface="Verdana" pitchFamily="34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600" b="1">
          <a:solidFill>
            <a:schemeClr val="accent1"/>
          </a:solidFill>
          <a:latin typeface="Verdana" pitchFamily="34" charset="0"/>
        </a:defRPr>
      </a:lvl5pPr>
      <a:lvl6pPr marL="457200" algn="l" rtl="0" fontAlgn="base">
        <a:lnSpc>
          <a:spcPct val="85000"/>
        </a:lnSpc>
        <a:spcBef>
          <a:spcPct val="0"/>
        </a:spcBef>
        <a:spcAft>
          <a:spcPct val="0"/>
        </a:spcAft>
        <a:defRPr sz="2600" b="1">
          <a:solidFill>
            <a:schemeClr val="accent1"/>
          </a:solidFill>
          <a:latin typeface="Verdana" pitchFamily="34" charset="0"/>
        </a:defRPr>
      </a:lvl6pPr>
      <a:lvl7pPr marL="914400" algn="l" rtl="0" fontAlgn="base">
        <a:lnSpc>
          <a:spcPct val="85000"/>
        </a:lnSpc>
        <a:spcBef>
          <a:spcPct val="0"/>
        </a:spcBef>
        <a:spcAft>
          <a:spcPct val="0"/>
        </a:spcAft>
        <a:defRPr sz="2600" b="1">
          <a:solidFill>
            <a:schemeClr val="accent1"/>
          </a:solidFill>
          <a:latin typeface="Verdana" pitchFamily="34" charset="0"/>
        </a:defRPr>
      </a:lvl7pPr>
      <a:lvl8pPr marL="1371600" algn="l" rtl="0" fontAlgn="base">
        <a:lnSpc>
          <a:spcPct val="85000"/>
        </a:lnSpc>
        <a:spcBef>
          <a:spcPct val="0"/>
        </a:spcBef>
        <a:spcAft>
          <a:spcPct val="0"/>
        </a:spcAft>
        <a:defRPr sz="2600" b="1">
          <a:solidFill>
            <a:schemeClr val="accent1"/>
          </a:solidFill>
          <a:latin typeface="Verdana" pitchFamily="34" charset="0"/>
        </a:defRPr>
      </a:lvl8pPr>
      <a:lvl9pPr marL="1828800" algn="l" rtl="0" fontAlgn="base">
        <a:lnSpc>
          <a:spcPct val="85000"/>
        </a:lnSpc>
        <a:spcBef>
          <a:spcPct val="0"/>
        </a:spcBef>
        <a:spcAft>
          <a:spcPct val="0"/>
        </a:spcAft>
        <a:defRPr sz="2600" b="1">
          <a:solidFill>
            <a:schemeClr val="accent1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0"/>
        </a:spcBef>
        <a:spcAft>
          <a:spcPct val="0"/>
        </a:spcAft>
        <a:buFont typeface="Arial" pitchFamily="34" charset="0"/>
        <a:defRPr sz="2100" b="1" kern="1200" cap="all">
          <a:solidFill>
            <a:schemeClr val="tx1"/>
          </a:solidFill>
          <a:latin typeface="+mj-lt"/>
          <a:ea typeface="+mn-ea"/>
          <a:cs typeface="+mn-cs"/>
        </a:defRPr>
      </a:lvl1pPr>
      <a:lvl2pPr marL="742950" indent="-285750" algn="l" rtl="0" eaLnBrk="0" fontAlgn="base" hangingPunct="0">
        <a:lnSpc>
          <a:spcPct val="120000"/>
        </a:lnSpc>
        <a:spcBef>
          <a:spcPct val="0"/>
        </a:spcBef>
        <a:spcAft>
          <a:spcPct val="0"/>
        </a:spcAft>
        <a:buFont typeface="Arial" pitchFamily="34" charset="0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563" indent="-182563" algn="l" rtl="0" eaLnBrk="0" fontAlgn="base" hangingPunct="0">
        <a:lnSpc>
          <a:spcPct val="120000"/>
        </a:lnSpc>
        <a:spcBef>
          <a:spcPct val="0"/>
        </a:spcBef>
        <a:spcAft>
          <a:spcPct val="0"/>
        </a:spcAft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358775" indent="-176213" algn="l" rtl="0" eaLnBrk="0" fontAlgn="base" hangingPunct="0">
        <a:lnSpc>
          <a:spcPct val="120000"/>
        </a:lnSpc>
        <a:spcBef>
          <a:spcPct val="0"/>
        </a:spcBef>
        <a:spcAft>
          <a:spcPct val="0"/>
        </a:spcAft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541338" indent="-182563" algn="l" rtl="0" eaLnBrk="0" fontAlgn="base" hangingPunct="0">
        <a:lnSpc>
          <a:spcPct val="120000"/>
        </a:lnSpc>
        <a:spcBef>
          <a:spcPct val="0"/>
        </a:spcBef>
        <a:spcAft>
          <a:spcPct val="0"/>
        </a:spcAft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 bwMode="gray">
          <a:xfrm>
            <a:off x="431800" y="420688"/>
            <a:ext cx="6119813" cy="1208087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e-DE" noProof="0" dirty="0" smtClean="0"/>
              <a:t>TITELMASTERFORMAT DURCH KLICKEN BEARBEITEN</a:t>
            </a:r>
            <a:endParaRPr lang="de-DE" noProof="0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 bwMode="gray">
          <a:xfrm>
            <a:off x="431800" y="1722438"/>
            <a:ext cx="6877050" cy="4694237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 dirty="0" smtClean="0"/>
              <a:t>TEXTMASTERFORMATE DURCH KLICKEN BEARBEITEN</a:t>
            </a:r>
          </a:p>
          <a:p>
            <a:pPr lvl="1"/>
            <a:r>
              <a:rPr lang="de-DE" noProof="0" dirty="0" smtClean="0"/>
              <a:t>Zweite Ebene</a:t>
            </a:r>
          </a:p>
          <a:p>
            <a:pPr lvl="2"/>
            <a:r>
              <a:rPr lang="de-DE" noProof="0" dirty="0" smtClean="0"/>
              <a:t>Dritte Ebene</a:t>
            </a:r>
          </a:p>
          <a:p>
            <a:pPr lvl="3"/>
            <a:r>
              <a:rPr lang="de-DE" noProof="0" dirty="0" smtClean="0"/>
              <a:t>Vierte Ebene</a:t>
            </a:r>
          </a:p>
          <a:p>
            <a:pPr lvl="4"/>
            <a:r>
              <a:rPr lang="de-DE" noProof="0" dirty="0" smtClean="0"/>
              <a:t>Fünfte Ebene</a:t>
            </a:r>
            <a:endParaRPr lang="de-DE" noProof="0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 bwMode="gray">
          <a:xfrm>
            <a:off x="6696075" y="736600"/>
            <a:ext cx="2016125" cy="142875"/>
          </a:xfrm>
          <a:prstGeom prst="rect">
            <a:avLst/>
          </a:prstGeom>
        </p:spPr>
        <p:txBody>
          <a:bodyPr vert="horz" wrap="none" lIns="0" tIns="0" rIns="0" bIns="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D8AA8F06-B6AB-40B1-A2A5-C60BA90A740A}" type="datetime1">
              <a:rPr lang="de-DE">
                <a:solidFill>
                  <a:prstClr val="black"/>
                </a:solidFill>
              </a:rPr>
              <a:pPr>
                <a:defRPr/>
              </a:pPr>
              <a:t>30.10.2017</a:t>
            </a:fld>
            <a:endParaRPr lang="de-DE">
              <a:solidFill>
                <a:prstClr val="black"/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 bwMode="gray">
          <a:xfrm>
            <a:off x="6696075" y="577850"/>
            <a:ext cx="2016125" cy="144463"/>
          </a:xfrm>
          <a:prstGeom prst="rect">
            <a:avLst/>
          </a:prstGeom>
        </p:spPr>
        <p:txBody>
          <a:bodyPr vert="horz" wrap="none" lIns="0" tIns="0" rIns="0" bIns="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de-DE">
                <a:solidFill>
                  <a:prstClr val="black"/>
                </a:solidFill>
              </a:rPr>
              <a:t>Goethe-Institut für Thema</a:t>
            </a:r>
          </a:p>
        </p:txBody>
      </p:sp>
      <p:sp>
        <p:nvSpPr>
          <p:cNvPr id="1030" name="Textfeld 9"/>
          <p:cNvSpPr txBox="1">
            <a:spLocks noChangeArrowheads="1"/>
          </p:cNvSpPr>
          <p:nvPr/>
        </p:nvSpPr>
        <p:spPr bwMode="gray">
          <a:xfrm>
            <a:off x="6696075" y="419100"/>
            <a:ext cx="2016125" cy="144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de-DE" altLang="de-DE" sz="900" smtClean="0">
                <a:solidFill>
                  <a:prstClr val="black"/>
                </a:solidFill>
                <a:latin typeface="Verdana" pitchFamily="34" charset="0"/>
              </a:rPr>
              <a:t>Seite </a:t>
            </a:r>
            <a:fld id="{6764F0D9-BE03-4460-9D82-569E76B3834F}" type="slidenum">
              <a:rPr lang="de-DE" altLang="de-DE" sz="900" smtClean="0">
                <a:solidFill>
                  <a:prstClr val="black"/>
                </a:solidFill>
                <a:latin typeface="Verdana" pitchFamily="34" charset="0"/>
              </a:rPr>
              <a:pPr algn="r"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t>‹Nr.›</a:t>
            </a:fld>
            <a:endParaRPr lang="de-DE" altLang="de-DE" sz="900" smtClean="0">
              <a:solidFill>
                <a:prstClr val="black"/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9575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  <p:sldLayoutId id="2147483700" r:id="rId12"/>
    <p:sldLayoutId id="2147483701" r:id="rId13"/>
    <p:sldLayoutId id="2147483702" r:id="rId14"/>
    <p:sldLayoutId id="2147483703" r:id="rId15"/>
    <p:sldLayoutId id="2147483704" r:id="rId16"/>
    <p:sldLayoutId id="2147483705" r:id="rId17"/>
    <p:sldLayoutId id="2147483706" r:id="rId18"/>
    <p:sldLayoutId id="2147483707" r:id="rId19"/>
    <p:sldLayoutId id="2147483708" r:id="rId20"/>
    <p:sldLayoutId id="2147483709" r:id="rId21"/>
    <p:sldLayoutId id="2147483710" r:id="rId22"/>
    <p:sldLayoutId id="2147483711" r:id="rId23"/>
    <p:sldLayoutId id="2147483712" r:id="rId24"/>
    <p:sldLayoutId id="2147483713" r:id="rId25"/>
    <p:sldLayoutId id="2147483714" r:id="rId26"/>
    <p:sldLayoutId id="2147483715" r:id="rId27"/>
  </p:sldLayoutIdLst>
  <p:hf hdr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600" b="1" kern="1200" cap="all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600" b="1">
          <a:solidFill>
            <a:schemeClr val="accent1"/>
          </a:solidFill>
          <a:latin typeface="Verdana" pitchFamily="34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600" b="1">
          <a:solidFill>
            <a:schemeClr val="accent1"/>
          </a:solidFill>
          <a:latin typeface="Verdana" pitchFamily="34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600" b="1">
          <a:solidFill>
            <a:schemeClr val="accent1"/>
          </a:solidFill>
          <a:latin typeface="Verdana" pitchFamily="34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600" b="1">
          <a:solidFill>
            <a:schemeClr val="accent1"/>
          </a:solidFill>
          <a:latin typeface="Verdana" pitchFamily="34" charset="0"/>
        </a:defRPr>
      </a:lvl5pPr>
      <a:lvl6pPr marL="457200" algn="l" rtl="0" fontAlgn="base">
        <a:lnSpc>
          <a:spcPct val="85000"/>
        </a:lnSpc>
        <a:spcBef>
          <a:spcPct val="0"/>
        </a:spcBef>
        <a:spcAft>
          <a:spcPct val="0"/>
        </a:spcAft>
        <a:defRPr sz="2600" b="1">
          <a:solidFill>
            <a:schemeClr val="accent1"/>
          </a:solidFill>
          <a:latin typeface="Verdana" pitchFamily="34" charset="0"/>
        </a:defRPr>
      </a:lvl6pPr>
      <a:lvl7pPr marL="914400" algn="l" rtl="0" fontAlgn="base">
        <a:lnSpc>
          <a:spcPct val="85000"/>
        </a:lnSpc>
        <a:spcBef>
          <a:spcPct val="0"/>
        </a:spcBef>
        <a:spcAft>
          <a:spcPct val="0"/>
        </a:spcAft>
        <a:defRPr sz="2600" b="1">
          <a:solidFill>
            <a:schemeClr val="accent1"/>
          </a:solidFill>
          <a:latin typeface="Verdana" pitchFamily="34" charset="0"/>
        </a:defRPr>
      </a:lvl7pPr>
      <a:lvl8pPr marL="1371600" algn="l" rtl="0" fontAlgn="base">
        <a:lnSpc>
          <a:spcPct val="85000"/>
        </a:lnSpc>
        <a:spcBef>
          <a:spcPct val="0"/>
        </a:spcBef>
        <a:spcAft>
          <a:spcPct val="0"/>
        </a:spcAft>
        <a:defRPr sz="2600" b="1">
          <a:solidFill>
            <a:schemeClr val="accent1"/>
          </a:solidFill>
          <a:latin typeface="Verdana" pitchFamily="34" charset="0"/>
        </a:defRPr>
      </a:lvl8pPr>
      <a:lvl9pPr marL="1828800" algn="l" rtl="0" fontAlgn="base">
        <a:lnSpc>
          <a:spcPct val="85000"/>
        </a:lnSpc>
        <a:spcBef>
          <a:spcPct val="0"/>
        </a:spcBef>
        <a:spcAft>
          <a:spcPct val="0"/>
        </a:spcAft>
        <a:defRPr sz="2600" b="1">
          <a:solidFill>
            <a:schemeClr val="accent1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0"/>
        </a:spcBef>
        <a:spcAft>
          <a:spcPct val="0"/>
        </a:spcAft>
        <a:buFont typeface="Arial" pitchFamily="34" charset="0"/>
        <a:defRPr sz="2100" b="1" kern="1200" cap="all">
          <a:solidFill>
            <a:schemeClr val="tx1"/>
          </a:solidFill>
          <a:latin typeface="+mj-lt"/>
          <a:ea typeface="+mn-ea"/>
          <a:cs typeface="+mn-cs"/>
        </a:defRPr>
      </a:lvl1pPr>
      <a:lvl2pPr marL="742950" indent="-285750" algn="l" rtl="0" eaLnBrk="0" fontAlgn="base" hangingPunct="0">
        <a:lnSpc>
          <a:spcPct val="120000"/>
        </a:lnSpc>
        <a:spcBef>
          <a:spcPct val="0"/>
        </a:spcBef>
        <a:spcAft>
          <a:spcPct val="0"/>
        </a:spcAft>
        <a:buFont typeface="Arial" pitchFamily="34" charset="0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563" indent="-182563" algn="l" rtl="0" eaLnBrk="0" fontAlgn="base" hangingPunct="0">
        <a:lnSpc>
          <a:spcPct val="120000"/>
        </a:lnSpc>
        <a:spcBef>
          <a:spcPct val="0"/>
        </a:spcBef>
        <a:spcAft>
          <a:spcPct val="0"/>
        </a:spcAft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358775" indent="-176213" algn="l" rtl="0" eaLnBrk="0" fontAlgn="base" hangingPunct="0">
        <a:lnSpc>
          <a:spcPct val="120000"/>
        </a:lnSpc>
        <a:spcBef>
          <a:spcPct val="0"/>
        </a:spcBef>
        <a:spcAft>
          <a:spcPct val="0"/>
        </a:spcAft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541338" indent="-182563" algn="l" rtl="0" eaLnBrk="0" fontAlgn="base" hangingPunct="0">
        <a:lnSpc>
          <a:spcPct val="120000"/>
        </a:lnSpc>
        <a:spcBef>
          <a:spcPct val="0"/>
        </a:spcBef>
        <a:spcAft>
          <a:spcPct val="0"/>
        </a:spcAft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31800" y="441325"/>
            <a:ext cx="8172648" cy="5975350"/>
          </a:xfrm>
        </p:spPr>
        <p:txBody>
          <a:bodyPr/>
          <a:lstStyle/>
          <a:p>
            <a:r>
              <a:rPr lang="de-DE" sz="3800" dirty="0" err="1" smtClean="0"/>
              <a:t>titel</a:t>
            </a:r>
            <a:r>
              <a:rPr lang="de-DE" sz="3800" dirty="0" smtClean="0"/>
              <a:t/>
            </a:r>
            <a:br>
              <a:rPr lang="de-DE" sz="3800" dirty="0" smtClean="0"/>
            </a:br>
            <a:r>
              <a:rPr lang="de-DE" i="1" dirty="0" smtClean="0">
                <a:solidFill>
                  <a:schemeClr val="tx1"/>
                </a:solidFill>
              </a:rPr>
              <a:t/>
            </a:r>
            <a:br>
              <a:rPr lang="de-DE" i="1" dirty="0" smtClean="0">
                <a:solidFill>
                  <a:schemeClr val="tx1"/>
                </a:solidFill>
              </a:rPr>
            </a:br>
            <a:r>
              <a:rPr lang="de-DE" sz="2400" dirty="0" err="1" smtClean="0">
                <a:solidFill>
                  <a:schemeClr val="tx1"/>
                </a:solidFill>
              </a:rPr>
              <a:t>beschreibung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sz="2200" dirty="0">
                <a:solidFill>
                  <a:schemeClr val="tx1"/>
                </a:solidFill>
              </a:rPr>
              <a:t/>
            </a:r>
            <a:br>
              <a:rPr lang="de-DE" sz="2200" dirty="0">
                <a:solidFill>
                  <a:schemeClr val="tx1"/>
                </a:solidFill>
              </a:rPr>
            </a:br>
            <a:endParaRPr lang="de-DE" sz="2200" dirty="0">
              <a:solidFill>
                <a:schemeClr val="tx1"/>
              </a:solidFill>
            </a:endParaRPr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79911" y="4869160"/>
            <a:ext cx="2456815" cy="1509918"/>
          </a:xfrm>
          <a:prstGeom prst="rect">
            <a:avLst/>
          </a:prstGeom>
        </p:spPr>
      </p:pic>
      <p:pic>
        <p:nvPicPr>
          <p:cNvPr id="4" name="Grafik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7544" y="5563756"/>
            <a:ext cx="2478670" cy="817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7008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titel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de-DE" dirty="0" err="1" smtClean="0"/>
              <a:t>text</a:t>
            </a:r>
            <a:endParaRPr lang="de-DE" dirty="0" smtClean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pPr>
              <a:defRPr/>
            </a:pPr>
            <a:fld id="{73AF1406-4D4F-40D0-B672-364A9F76EC50}" type="datetime1">
              <a:rPr lang="de-DE" smtClean="0">
                <a:solidFill>
                  <a:prstClr val="black"/>
                </a:solidFill>
              </a:rPr>
              <a:pPr>
                <a:defRPr/>
              </a:pPr>
              <a:t>30.10.2017</a:t>
            </a:fld>
            <a:endParaRPr lang="de-DE">
              <a:solidFill>
                <a:prstClr val="black"/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pPr>
              <a:defRPr/>
            </a:pPr>
            <a:r>
              <a:rPr lang="de-DE" smtClean="0">
                <a:solidFill>
                  <a:prstClr val="black"/>
                </a:solidFill>
              </a:rPr>
              <a:t>Goethe-Institut für Thema</a:t>
            </a:r>
            <a:endParaRPr lang="de-DE">
              <a:solidFill>
                <a:prstClr val="black"/>
              </a:solidFill>
            </a:endParaRPr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40200" y="3501008"/>
            <a:ext cx="4572000" cy="2809875"/>
          </a:xfrm>
          <a:prstGeom prst="rect">
            <a:avLst/>
          </a:prstGeom>
        </p:spPr>
      </p:pic>
      <p:pic>
        <p:nvPicPr>
          <p:cNvPr id="7" name="Grafik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560" y="5301208"/>
            <a:ext cx="2478670" cy="817572"/>
          </a:xfrm>
          <a:prstGeom prst="rect">
            <a:avLst/>
          </a:prstGeom>
        </p:spPr>
      </p:pic>
      <p:pic>
        <p:nvPicPr>
          <p:cNvPr id="8" name="Grafik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16016" y="6038717"/>
            <a:ext cx="3456384" cy="755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5317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titel</a:t>
            </a:r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de-DE" dirty="0" err="1" smtClean="0"/>
              <a:t>text</a:t>
            </a:r>
            <a:endParaRPr lang="pl-PL" dirty="0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pPr>
              <a:defRPr/>
            </a:pPr>
            <a:fld id="{73AF1406-4D4F-40D0-B672-364A9F76EC50}" type="datetime1">
              <a:rPr lang="de-DE" smtClean="0">
                <a:solidFill>
                  <a:prstClr val="black"/>
                </a:solidFill>
              </a:rPr>
              <a:pPr>
                <a:defRPr/>
              </a:pPr>
              <a:t>30.10.2017</a:t>
            </a:fld>
            <a:endParaRPr lang="de-DE">
              <a:solidFill>
                <a:prstClr val="black"/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pPr>
              <a:defRPr/>
            </a:pPr>
            <a:r>
              <a:rPr lang="de-DE" smtClean="0">
                <a:solidFill>
                  <a:prstClr val="black"/>
                </a:solidFill>
              </a:rPr>
              <a:t>Goethe-Institut für Thema</a:t>
            </a:r>
            <a:endParaRPr lang="de-DE">
              <a:solidFill>
                <a:prstClr val="black"/>
              </a:solidFill>
            </a:endParaRPr>
          </a:p>
        </p:txBody>
      </p:sp>
      <p:pic>
        <p:nvPicPr>
          <p:cNvPr id="7" name="Grafik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6344" y="4390009"/>
            <a:ext cx="3240112" cy="1991319"/>
          </a:xfrm>
          <a:prstGeom prst="rect">
            <a:avLst/>
          </a:prstGeom>
        </p:spPr>
      </p:pic>
      <p:pic>
        <p:nvPicPr>
          <p:cNvPr id="9" name="Grafik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560" y="5491748"/>
            <a:ext cx="2478670" cy="817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6045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titel</a:t>
            </a:r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de-DE" dirty="0" err="1" smtClean="0"/>
              <a:t>text</a:t>
            </a:r>
            <a:endParaRPr lang="pl-PL" dirty="0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pPr>
              <a:defRPr/>
            </a:pPr>
            <a:fld id="{73AF1406-4D4F-40D0-B672-364A9F76EC50}" type="datetime1">
              <a:rPr lang="de-DE" smtClean="0">
                <a:solidFill>
                  <a:prstClr val="black"/>
                </a:solidFill>
              </a:rPr>
              <a:pPr>
                <a:defRPr/>
              </a:pPr>
              <a:t>30.10.2017</a:t>
            </a:fld>
            <a:endParaRPr lang="de-DE">
              <a:solidFill>
                <a:prstClr val="black"/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pPr>
              <a:defRPr/>
            </a:pPr>
            <a:r>
              <a:rPr lang="de-DE" smtClean="0">
                <a:solidFill>
                  <a:prstClr val="black"/>
                </a:solidFill>
              </a:rPr>
              <a:t>Goethe-Institut für Thema</a:t>
            </a:r>
            <a:endParaRPr lang="de-DE">
              <a:solidFill>
                <a:prstClr val="black"/>
              </a:solidFill>
            </a:endParaRPr>
          </a:p>
        </p:txBody>
      </p:sp>
      <p:pic>
        <p:nvPicPr>
          <p:cNvPr id="7" name="Grafik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6344" y="4390009"/>
            <a:ext cx="3240112" cy="1991319"/>
          </a:xfrm>
          <a:prstGeom prst="rect">
            <a:avLst/>
          </a:prstGeom>
        </p:spPr>
      </p:pic>
      <p:pic>
        <p:nvPicPr>
          <p:cNvPr id="9" name="Grafik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560" y="5491748"/>
            <a:ext cx="2478670" cy="817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5615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titel</a:t>
            </a:r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de-DE" dirty="0" err="1" smtClean="0"/>
              <a:t>text</a:t>
            </a:r>
            <a:endParaRPr lang="pl-PL" dirty="0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pPr>
              <a:defRPr/>
            </a:pPr>
            <a:fld id="{73AF1406-4D4F-40D0-B672-364A9F76EC50}" type="datetime1">
              <a:rPr lang="de-DE" smtClean="0">
                <a:solidFill>
                  <a:prstClr val="black"/>
                </a:solidFill>
              </a:rPr>
              <a:pPr>
                <a:defRPr/>
              </a:pPr>
              <a:t>30.10.2017</a:t>
            </a:fld>
            <a:endParaRPr lang="de-DE">
              <a:solidFill>
                <a:prstClr val="black"/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pPr>
              <a:defRPr/>
            </a:pPr>
            <a:r>
              <a:rPr lang="de-DE" smtClean="0">
                <a:solidFill>
                  <a:prstClr val="black"/>
                </a:solidFill>
              </a:rPr>
              <a:t>Goethe-Institut für Thema</a:t>
            </a:r>
            <a:endParaRPr lang="de-DE">
              <a:solidFill>
                <a:prstClr val="black"/>
              </a:solidFill>
            </a:endParaRPr>
          </a:p>
        </p:txBody>
      </p:sp>
      <p:pic>
        <p:nvPicPr>
          <p:cNvPr id="7" name="Grafik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6344" y="4390009"/>
            <a:ext cx="3240112" cy="1991319"/>
          </a:xfrm>
          <a:prstGeom prst="rect">
            <a:avLst/>
          </a:prstGeom>
        </p:spPr>
      </p:pic>
      <p:pic>
        <p:nvPicPr>
          <p:cNvPr id="9" name="Grafik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560" y="5491748"/>
            <a:ext cx="2478670" cy="817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4389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titel</a:t>
            </a:r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de-DE" dirty="0" err="1" smtClean="0"/>
              <a:t>text</a:t>
            </a:r>
            <a:endParaRPr lang="pl-PL" dirty="0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pPr>
              <a:defRPr/>
            </a:pPr>
            <a:fld id="{73AF1406-4D4F-40D0-B672-364A9F76EC50}" type="datetime1">
              <a:rPr lang="de-DE" smtClean="0">
                <a:solidFill>
                  <a:prstClr val="black"/>
                </a:solidFill>
              </a:rPr>
              <a:pPr>
                <a:defRPr/>
              </a:pPr>
              <a:t>30.10.2017</a:t>
            </a:fld>
            <a:endParaRPr lang="de-DE">
              <a:solidFill>
                <a:prstClr val="black"/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pPr>
              <a:defRPr/>
            </a:pPr>
            <a:r>
              <a:rPr lang="de-DE" smtClean="0">
                <a:solidFill>
                  <a:prstClr val="black"/>
                </a:solidFill>
              </a:rPr>
              <a:t>Goethe-Institut für Thema</a:t>
            </a:r>
            <a:endParaRPr lang="de-DE">
              <a:solidFill>
                <a:prstClr val="black"/>
              </a:solidFill>
            </a:endParaRPr>
          </a:p>
        </p:txBody>
      </p:sp>
      <p:pic>
        <p:nvPicPr>
          <p:cNvPr id="7" name="Grafik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6344" y="4390009"/>
            <a:ext cx="3240112" cy="1991319"/>
          </a:xfrm>
          <a:prstGeom prst="rect">
            <a:avLst/>
          </a:prstGeom>
        </p:spPr>
      </p:pic>
      <p:pic>
        <p:nvPicPr>
          <p:cNvPr id="9" name="Grafik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560" y="5491748"/>
            <a:ext cx="2478670" cy="817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6764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31800" y="441325"/>
            <a:ext cx="8172648" cy="597535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de-DE" sz="3800" dirty="0" smtClean="0"/>
              <a:t>vielen dank!</a:t>
            </a:r>
            <a:br>
              <a:rPr lang="de-DE" sz="3800" dirty="0" smtClean="0"/>
            </a:br>
            <a:r>
              <a:rPr lang="de-DE" sz="3800" dirty="0"/>
              <a:t/>
            </a:r>
            <a:br>
              <a:rPr lang="de-DE" sz="3800" dirty="0"/>
            </a:br>
            <a:r>
              <a:rPr lang="de-DE" sz="3800" dirty="0" smtClean="0"/>
              <a:t/>
            </a:r>
            <a:br>
              <a:rPr lang="de-DE" sz="3800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sz="2200" dirty="0">
                <a:solidFill>
                  <a:schemeClr val="tx1"/>
                </a:solidFill>
              </a:rPr>
              <a:t/>
            </a:r>
            <a:br>
              <a:rPr lang="de-DE" sz="2200" dirty="0">
                <a:solidFill>
                  <a:schemeClr val="tx1"/>
                </a:solidFill>
              </a:rPr>
            </a:br>
            <a:endParaRPr lang="de-DE" sz="2200" dirty="0">
              <a:solidFill>
                <a:schemeClr val="tx1"/>
              </a:solidFill>
            </a:endParaRPr>
          </a:p>
        </p:txBody>
      </p:sp>
      <p:pic>
        <p:nvPicPr>
          <p:cNvPr id="4" name="Grafik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79911" y="4869160"/>
            <a:ext cx="2456815" cy="1509918"/>
          </a:xfrm>
          <a:prstGeom prst="rect">
            <a:avLst/>
          </a:prstGeom>
        </p:spPr>
      </p:pic>
      <p:pic>
        <p:nvPicPr>
          <p:cNvPr id="5" name="Grafik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7544" y="5563756"/>
            <a:ext cx="2478670" cy="817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7418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astervorlage für PowerPoint-Präsentationen">
  <a:themeElements>
    <a:clrScheme name="Goethe 2010-12-21">
      <a:dk1>
        <a:sysClr val="windowText" lastClr="000000"/>
      </a:dk1>
      <a:lt1>
        <a:sysClr val="window" lastClr="FFFFFF"/>
      </a:lt1>
      <a:dk2>
        <a:srgbClr val="502300"/>
      </a:dk2>
      <a:lt2>
        <a:srgbClr val="C8B987"/>
      </a:lt2>
      <a:accent1>
        <a:srgbClr val="A0C814"/>
      </a:accent1>
      <a:accent2>
        <a:srgbClr val="374105"/>
      </a:accent2>
      <a:accent3>
        <a:srgbClr val="59004A"/>
      </a:accent3>
      <a:accent4>
        <a:srgbClr val="5AC8F5"/>
      </a:accent4>
      <a:accent5>
        <a:srgbClr val="003969"/>
      </a:accent5>
      <a:accent6>
        <a:srgbClr val="EB6400"/>
      </a:accent6>
      <a:hlink>
        <a:srgbClr val="000000"/>
      </a:hlink>
      <a:folHlink>
        <a:srgbClr val="000000"/>
      </a:folHlink>
    </a:clrScheme>
    <a:fontScheme name="Verdana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Mastervorlage für PowerPoint-Präsentationen">
  <a:themeElements>
    <a:clrScheme name="Goethe 2010-12-21">
      <a:dk1>
        <a:sysClr val="windowText" lastClr="000000"/>
      </a:dk1>
      <a:lt1>
        <a:sysClr val="window" lastClr="FFFFFF"/>
      </a:lt1>
      <a:dk2>
        <a:srgbClr val="502300"/>
      </a:dk2>
      <a:lt2>
        <a:srgbClr val="C8B987"/>
      </a:lt2>
      <a:accent1>
        <a:srgbClr val="A0C814"/>
      </a:accent1>
      <a:accent2>
        <a:srgbClr val="374105"/>
      </a:accent2>
      <a:accent3>
        <a:srgbClr val="59004A"/>
      </a:accent3>
      <a:accent4>
        <a:srgbClr val="5AC8F5"/>
      </a:accent4>
      <a:accent5>
        <a:srgbClr val="003969"/>
      </a:accent5>
      <a:accent6>
        <a:srgbClr val="EB6400"/>
      </a:accent6>
      <a:hlink>
        <a:srgbClr val="000000"/>
      </a:hlink>
      <a:folHlink>
        <a:srgbClr val="000000"/>
      </a:folHlink>
    </a:clrScheme>
    <a:fontScheme name="Verdana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</Words>
  <Application>Microsoft Office PowerPoint</Application>
  <PresentationFormat>Bildschirmpräsentation (4:3)</PresentationFormat>
  <Paragraphs>22</Paragraphs>
  <Slides>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7</vt:i4>
      </vt:variant>
    </vt:vector>
  </HeadingPairs>
  <TitlesOfParts>
    <vt:vector size="11" baseType="lpstr">
      <vt:lpstr>Arial</vt:lpstr>
      <vt:lpstr>Verdana</vt:lpstr>
      <vt:lpstr>Mastervorlage für PowerPoint-Präsentationen</vt:lpstr>
      <vt:lpstr>1_Mastervorlage für PowerPoint-Präsentationen</vt:lpstr>
      <vt:lpstr>titel  beschreibung  </vt:lpstr>
      <vt:lpstr>titel</vt:lpstr>
      <vt:lpstr>titel</vt:lpstr>
      <vt:lpstr>titel</vt:lpstr>
      <vt:lpstr>titel</vt:lpstr>
      <vt:lpstr>titel</vt:lpstr>
      <vt:lpstr>vielen dank!     </vt:lpstr>
    </vt:vector>
  </TitlesOfParts>
  <Company>Goethe-Institut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Administrator</dc:creator>
  <cp:lastModifiedBy>Ciecharowska, Justyna</cp:lastModifiedBy>
  <cp:revision>59</cp:revision>
  <dcterms:created xsi:type="dcterms:W3CDTF">2017-03-22T14:40:15Z</dcterms:created>
  <dcterms:modified xsi:type="dcterms:W3CDTF">2017-10-30T13:45:44Z</dcterms:modified>
</cp:coreProperties>
</file>