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6"/>
  </p:notesMasterIdLst>
  <p:sldIdLst>
    <p:sldId id="256" r:id="rId2"/>
    <p:sldId id="270" r:id="rId3"/>
    <p:sldId id="257" r:id="rId4"/>
    <p:sldId id="258" r:id="rId5"/>
    <p:sldId id="269" r:id="rId6"/>
    <p:sldId id="271" r:id="rId7"/>
    <p:sldId id="259" r:id="rId8"/>
    <p:sldId id="260" r:id="rId9"/>
    <p:sldId id="264" r:id="rId10"/>
    <p:sldId id="265" r:id="rId11"/>
    <p:sldId id="261" r:id="rId12"/>
    <p:sldId id="268" r:id="rId13"/>
    <p:sldId id="267" r:id="rId14"/>
    <p:sldId id="266" r:id="rId15"/>
  </p:sldIdLst>
  <p:sldSz cx="12192000" cy="6858000"/>
  <p:notesSz cx="6858000" cy="9144000"/>
  <p:defaultTextStyle>
    <a:defPPr>
      <a:defRPr lang="en-B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721"/>
  </p:normalViewPr>
  <p:slideViewPr>
    <p:cSldViewPr snapToGrid="0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87E8E-E705-408A-8950-68CCC328A5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9A62B-7F62-4125-A1DC-A19C36E3F4D9}">
      <dgm:prSet/>
      <dgm:spPr/>
      <dgm:t>
        <a:bodyPr/>
        <a:lstStyle/>
        <a:p>
          <a:r>
            <a:rPr lang="en-US" i="1"/>
            <a:t>Nationalhymne Deutschlands </a:t>
          </a:r>
          <a:r>
            <a:rPr lang="en-US"/>
            <a:t>und </a:t>
          </a:r>
          <a:r>
            <a:rPr lang="en-US" i="1"/>
            <a:t>Atemlos durch die Nacht </a:t>
          </a:r>
          <a:r>
            <a:rPr lang="en-US"/>
            <a:t>(Helene Fischer) – Lycée de Ngekokh </a:t>
          </a:r>
        </a:p>
      </dgm:t>
    </dgm:pt>
    <dgm:pt modelId="{0EEB3966-B936-4C8A-BE7A-F7313D40CBEA}" type="parTrans" cxnId="{D56486EC-1BD1-410F-B371-5386FD8EC7FF}">
      <dgm:prSet/>
      <dgm:spPr/>
      <dgm:t>
        <a:bodyPr/>
        <a:lstStyle/>
        <a:p>
          <a:endParaRPr lang="en-US"/>
        </a:p>
      </dgm:t>
    </dgm:pt>
    <dgm:pt modelId="{55DD7B52-2242-41D0-9A11-E4C28DDEB072}" type="sibTrans" cxnId="{D56486EC-1BD1-410F-B371-5386FD8EC7FF}">
      <dgm:prSet/>
      <dgm:spPr/>
      <dgm:t>
        <a:bodyPr/>
        <a:lstStyle/>
        <a:p>
          <a:endParaRPr lang="en-US"/>
        </a:p>
      </dgm:t>
    </dgm:pt>
    <dgm:pt modelId="{542E1017-607C-4580-A860-431EA951FB3C}">
      <dgm:prSet/>
      <dgm:spPr/>
      <dgm:t>
        <a:bodyPr/>
        <a:lstStyle/>
        <a:p>
          <a:r>
            <a:rPr lang="en-US"/>
            <a:t>§ </a:t>
          </a:r>
          <a:r>
            <a:rPr lang="en-US" i="1"/>
            <a:t>Nationalhymne Deutschlands, Was du Liebe nennst </a:t>
          </a:r>
          <a:r>
            <a:rPr lang="en-US"/>
            <a:t>(Bausa) </a:t>
          </a:r>
          <a:r>
            <a:rPr lang="en-US" i="1"/>
            <a:t>und Je ne parle pas français </a:t>
          </a:r>
          <a:r>
            <a:rPr lang="en-US"/>
            <a:t>(Namika) </a:t>
          </a:r>
          <a:r>
            <a:rPr lang="en-US" i="1"/>
            <a:t>GZUZ </a:t>
          </a:r>
          <a:r>
            <a:rPr lang="en-US"/>
            <a:t>– Lycée Alpha Molo Baldé </a:t>
          </a:r>
        </a:p>
      </dgm:t>
    </dgm:pt>
    <dgm:pt modelId="{3AD11914-C695-40E2-AB90-756A0E99B746}" type="parTrans" cxnId="{12C86AAE-21BD-44D3-BE15-40D5A5797E5C}">
      <dgm:prSet/>
      <dgm:spPr/>
      <dgm:t>
        <a:bodyPr/>
        <a:lstStyle/>
        <a:p>
          <a:endParaRPr lang="en-US"/>
        </a:p>
      </dgm:t>
    </dgm:pt>
    <dgm:pt modelId="{A63DD7C7-105E-48C2-A050-D365CE954E94}" type="sibTrans" cxnId="{12C86AAE-21BD-44D3-BE15-40D5A5797E5C}">
      <dgm:prSet/>
      <dgm:spPr/>
      <dgm:t>
        <a:bodyPr/>
        <a:lstStyle/>
        <a:p>
          <a:endParaRPr lang="en-US"/>
        </a:p>
      </dgm:t>
    </dgm:pt>
    <dgm:pt modelId="{9AF64FD1-9061-4614-8737-BA5723F4775E}">
      <dgm:prSet/>
      <dgm:spPr/>
      <dgm:t>
        <a:bodyPr/>
        <a:lstStyle/>
        <a:p>
          <a:r>
            <a:rPr lang="en-US"/>
            <a:t>§ </a:t>
          </a:r>
          <a:r>
            <a:rPr lang="en-US" i="1"/>
            <a:t>alle Vögel, die Gedanken sind frei, heute kann es regnen und viel Glück und viel Segen </a:t>
          </a:r>
          <a:r>
            <a:rPr lang="en-US"/>
            <a:t>– Lycée de Kafountine </a:t>
          </a:r>
        </a:p>
      </dgm:t>
    </dgm:pt>
    <dgm:pt modelId="{4F4C0A8E-7C3F-49F1-8003-62F3002BA88D}" type="parTrans" cxnId="{B5A11CB8-C0BC-4758-9E5A-76B95B58BC7C}">
      <dgm:prSet/>
      <dgm:spPr/>
      <dgm:t>
        <a:bodyPr/>
        <a:lstStyle/>
        <a:p>
          <a:endParaRPr lang="en-US"/>
        </a:p>
      </dgm:t>
    </dgm:pt>
    <dgm:pt modelId="{8207101C-CA6B-48D1-94CA-1B150F2B2102}" type="sibTrans" cxnId="{B5A11CB8-C0BC-4758-9E5A-76B95B58BC7C}">
      <dgm:prSet/>
      <dgm:spPr/>
      <dgm:t>
        <a:bodyPr/>
        <a:lstStyle/>
        <a:p>
          <a:endParaRPr lang="en-US"/>
        </a:p>
      </dgm:t>
    </dgm:pt>
    <dgm:pt modelId="{E6D47514-B237-4B5A-B9C4-FD5E29717BD6}">
      <dgm:prSet/>
      <dgm:spPr/>
      <dgm:t>
        <a:bodyPr/>
        <a:lstStyle/>
        <a:p>
          <a:r>
            <a:rPr lang="en-US"/>
            <a:t>§ </a:t>
          </a:r>
          <a:r>
            <a:rPr lang="en-US" i="1"/>
            <a:t>Ich habe noch keinen deutschen Verein, Ich kenne nichts </a:t>
          </a:r>
          <a:r>
            <a:rPr lang="en-US"/>
            <a:t>(Xavier Naidoo), </a:t>
          </a:r>
          <a:r>
            <a:rPr lang="en-US" i="1"/>
            <a:t>Klar </a:t>
          </a:r>
          <a:r>
            <a:rPr lang="en-US"/>
            <a:t>(Jan Delay), </a:t>
          </a:r>
          <a:r>
            <a:rPr lang="en-US" i="1"/>
            <a:t>Du Hast </a:t>
          </a:r>
          <a:r>
            <a:rPr lang="en-US"/>
            <a:t>(Rammstein) – Lycée Coumba Ndoffen Diouf </a:t>
          </a:r>
        </a:p>
      </dgm:t>
    </dgm:pt>
    <dgm:pt modelId="{CD020845-A4BE-411E-A256-49296E8855ED}" type="parTrans" cxnId="{14708125-061A-4E88-8143-302989809012}">
      <dgm:prSet/>
      <dgm:spPr/>
      <dgm:t>
        <a:bodyPr/>
        <a:lstStyle/>
        <a:p>
          <a:endParaRPr lang="en-US"/>
        </a:p>
      </dgm:t>
    </dgm:pt>
    <dgm:pt modelId="{D99DC1C0-D719-482E-8F33-6F35318BF821}" type="sibTrans" cxnId="{14708125-061A-4E88-8143-302989809012}">
      <dgm:prSet/>
      <dgm:spPr/>
      <dgm:t>
        <a:bodyPr/>
        <a:lstStyle/>
        <a:p>
          <a:endParaRPr lang="en-US"/>
        </a:p>
      </dgm:t>
    </dgm:pt>
    <dgm:pt modelId="{AF8E3812-91FF-4A5C-B991-C825B9D65BFD}">
      <dgm:prSet/>
      <dgm:spPr/>
      <dgm:t>
        <a:bodyPr/>
        <a:lstStyle/>
        <a:p>
          <a:r>
            <a:rPr lang="en-US"/>
            <a:t>§ </a:t>
          </a:r>
          <a:r>
            <a:rPr lang="en-US" i="1"/>
            <a:t>Zahlen (0-20) </a:t>
          </a:r>
          <a:r>
            <a:rPr lang="en-US"/>
            <a:t>und </a:t>
          </a:r>
          <a:r>
            <a:rPr lang="en-US" i="1"/>
            <a:t>Wochentage </a:t>
          </a:r>
          <a:r>
            <a:rPr lang="en-US"/>
            <a:t>– Lycée de Sindian </a:t>
          </a:r>
        </a:p>
      </dgm:t>
    </dgm:pt>
    <dgm:pt modelId="{28102921-FAF4-4CE4-B6AC-82E046034CCE}" type="parTrans" cxnId="{7B7CB145-62E6-456C-AD8C-2984A2921FAB}">
      <dgm:prSet/>
      <dgm:spPr/>
      <dgm:t>
        <a:bodyPr/>
        <a:lstStyle/>
        <a:p>
          <a:endParaRPr lang="en-US"/>
        </a:p>
      </dgm:t>
    </dgm:pt>
    <dgm:pt modelId="{24F8177C-370C-4ED8-AECD-B07D09D18C86}" type="sibTrans" cxnId="{7B7CB145-62E6-456C-AD8C-2984A2921FAB}">
      <dgm:prSet/>
      <dgm:spPr/>
      <dgm:t>
        <a:bodyPr/>
        <a:lstStyle/>
        <a:p>
          <a:endParaRPr lang="en-US"/>
        </a:p>
      </dgm:t>
    </dgm:pt>
    <dgm:pt modelId="{C2BFD490-E785-8A40-B03D-28F7F33D8EFF}" type="pres">
      <dgm:prSet presAssocID="{09287E8E-E705-408A-8950-68CCC328A541}" presName="diagram" presStyleCnt="0">
        <dgm:presLayoutVars>
          <dgm:dir/>
          <dgm:resizeHandles val="exact"/>
        </dgm:presLayoutVars>
      </dgm:prSet>
      <dgm:spPr/>
    </dgm:pt>
    <dgm:pt modelId="{D3DF3649-AECC-3B41-8CBF-0213273059E9}" type="pres">
      <dgm:prSet presAssocID="{8DB9A62B-7F62-4125-A1DC-A19C36E3F4D9}" presName="node" presStyleLbl="node1" presStyleIdx="0" presStyleCnt="5">
        <dgm:presLayoutVars>
          <dgm:bulletEnabled val="1"/>
        </dgm:presLayoutVars>
      </dgm:prSet>
      <dgm:spPr/>
    </dgm:pt>
    <dgm:pt modelId="{61AAA1F0-4317-2B4D-9B74-2DD328F6DF93}" type="pres">
      <dgm:prSet presAssocID="{55DD7B52-2242-41D0-9A11-E4C28DDEB072}" presName="sibTrans" presStyleCnt="0"/>
      <dgm:spPr/>
    </dgm:pt>
    <dgm:pt modelId="{F4EE8FD0-A2D7-C84C-8219-FA1D915DA894}" type="pres">
      <dgm:prSet presAssocID="{542E1017-607C-4580-A860-431EA951FB3C}" presName="node" presStyleLbl="node1" presStyleIdx="1" presStyleCnt="5">
        <dgm:presLayoutVars>
          <dgm:bulletEnabled val="1"/>
        </dgm:presLayoutVars>
      </dgm:prSet>
      <dgm:spPr/>
    </dgm:pt>
    <dgm:pt modelId="{707C621F-0BDD-774F-9523-1070B255DD09}" type="pres">
      <dgm:prSet presAssocID="{A63DD7C7-105E-48C2-A050-D365CE954E94}" presName="sibTrans" presStyleCnt="0"/>
      <dgm:spPr/>
    </dgm:pt>
    <dgm:pt modelId="{AA421307-15E7-F14C-8D67-F17D4B009127}" type="pres">
      <dgm:prSet presAssocID="{9AF64FD1-9061-4614-8737-BA5723F4775E}" presName="node" presStyleLbl="node1" presStyleIdx="2" presStyleCnt="5">
        <dgm:presLayoutVars>
          <dgm:bulletEnabled val="1"/>
        </dgm:presLayoutVars>
      </dgm:prSet>
      <dgm:spPr/>
    </dgm:pt>
    <dgm:pt modelId="{F700B7B4-AAA5-1245-A50F-37C107720E3B}" type="pres">
      <dgm:prSet presAssocID="{8207101C-CA6B-48D1-94CA-1B150F2B2102}" presName="sibTrans" presStyleCnt="0"/>
      <dgm:spPr/>
    </dgm:pt>
    <dgm:pt modelId="{0BBE9032-9978-2A45-BCC0-E1EC60C14199}" type="pres">
      <dgm:prSet presAssocID="{E6D47514-B237-4B5A-B9C4-FD5E29717BD6}" presName="node" presStyleLbl="node1" presStyleIdx="3" presStyleCnt="5">
        <dgm:presLayoutVars>
          <dgm:bulletEnabled val="1"/>
        </dgm:presLayoutVars>
      </dgm:prSet>
      <dgm:spPr/>
    </dgm:pt>
    <dgm:pt modelId="{11C1774C-29F0-D141-8BFF-91E258E9CC15}" type="pres">
      <dgm:prSet presAssocID="{D99DC1C0-D719-482E-8F33-6F35318BF821}" presName="sibTrans" presStyleCnt="0"/>
      <dgm:spPr/>
    </dgm:pt>
    <dgm:pt modelId="{06DA7FB9-2A4C-2F42-9A07-F23DA57E495B}" type="pres">
      <dgm:prSet presAssocID="{AF8E3812-91FF-4A5C-B991-C825B9D65BFD}" presName="node" presStyleLbl="node1" presStyleIdx="4" presStyleCnt="5">
        <dgm:presLayoutVars>
          <dgm:bulletEnabled val="1"/>
        </dgm:presLayoutVars>
      </dgm:prSet>
      <dgm:spPr/>
    </dgm:pt>
  </dgm:ptLst>
  <dgm:cxnLst>
    <dgm:cxn modelId="{14708125-061A-4E88-8143-302989809012}" srcId="{09287E8E-E705-408A-8950-68CCC328A541}" destId="{E6D47514-B237-4B5A-B9C4-FD5E29717BD6}" srcOrd="3" destOrd="0" parTransId="{CD020845-A4BE-411E-A256-49296E8855ED}" sibTransId="{D99DC1C0-D719-482E-8F33-6F35318BF821}"/>
    <dgm:cxn modelId="{B1729E2F-2B91-2145-9508-94481B11ADC5}" type="presOf" srcId="{09287E8E-E705-408A-8950-68CCC328A541}" destId="{C2BFD490-E785-8A40-B03D-28F7F33D8EFF}" srcOrd="0" destOrd="0" presId="urn:microsoft.com/office/officeart/2005/8/layout/default"/>
    <dgm:cxn modelId="{7B7CB145-62E6-456C-AD8C-2984A2921FAB}" srcId="{09287E8E-E705-408A-8950-68CCC328A541}" destId="{AF8E3812-91FF-4A5C-B991-C825B9D65BFD}" srcOrd="4" destOrd="0" parTransId="{28102921-FAF4-4CE4-B6AC-82E046034CCE}" sibTransId="{24F8177C-370C-4ED8-AECD-B07D09D18C86}"/>
    <dgm:cxn modelId="{8DD40B70-1B72-924E-A0C1-8013042222BB}" type="presOf" srcId="{9AF64FD1-9061-4614-8737-BA5723F4775E}" destId="{AA421307-15E7-F14C-8D67-F17D4B009127}" srcOrd="0" destOrd="0" presId="urn:microsoft.com/office/officeart/2005/8/layout/default"/>
    <dgm:cxn modelId="{3F6D67A2-713C-3247-8BEF-C64A3865FFB0}" type="presOf" srcId="{E6D47514-B237-4B5A-B9C4-FD5E29717BD6}" destId="{0BBE9032-9978-2A45-BCC0-E1EC60C14199}" srcOrd="0" destOrd="0" presId="urn:microsoft.com/office/officeart/2005/8/layout/default"/>
    <dgm:cxn modelId="{FB1304A8-CE90-3D47-A5DE-AF3FA0087D61}" type="presOf" srcId="{542E1017-607C-4580-A860-431EA951FB3C}" destId="{F4EE8FD0-A2D7-C84C-8219-FA1D915DA894}" srcOrd="0" destOrd="0" presId="urn:microsoft.com/office/officeart/2005/8/layout/default"/>
    <dgm:cxn modelId="{12C86AAE-21BD-44D3-BE15-40D5A5797E5C}" srcId="{09287E8E-E705-408A-8950-68CCC328A541}" destId="{542E1017-607C-4580-A860-431EA951FB3C}" srcOrd="1" destOrd="0" parTransId="{3AD11914-C695-40E2-AB90-756A0E99B746}" sibTransId="{A63DD7C7-105E-48C2-A050-D365CE954E94}"/>
    <dgm:cxn modelId="{B5A11CB8-C0BC-4758-9E5A-76B95B58BC7C}" srcId="{09287E8E-E705-408A-8950-68CCC328A541}" destId="{9AF64FD1-9061-4614-8737-BA5723F4775E}" srcOrd="2" destOrd="0" parTransId="{4F4C0A8E-7C3F-49F1-8003-62F3002BA88D}" sibTransId="{8207101C-CA6B-48D1-94CA-1B150F2B2102}"/>
    <dgm:cxn modelId="{C00C87BA-13B9-FF47-A46B-17A44B84BB66}" type="presOf" srcId="{AF8E3812-91FF-4A5C-B991-C825B9D65BFD}" destId="{06DA7FB9-2A4C-2F42-9A07-F23DA57E495B}" srcOrd="0" destOrd="0" presId="urn:microsoft.com/office/officeart/2005/8/layout/default"/>
    <dgm:cxn modelId="{EE3AEBCF-E4FB-9446-AFF3-E8FCA9E637B5}" type="presOf" srcId="{8DB9A62B-7F62-4125-A1DC-A19C36E3F4D9}" destId="{D3DF3649-AECC-3B41-8CBF-0213273059E9}" srcOrd="0" destOrd="0" presId="urn:microsoft.com/office/officeart/2005/8/layout/default"/>
    <dgm:cxn modelId="{D56486EC-1BD1-410F-B371-5386FD8EC7FF}" srcId="{09287E8E-E705-408A-8950-68CCC328A541}" destId="{8DB9A62B-7F62-4125-A1DC-A19C36E3F4D9}" srcOrd="0" destOrd="0" parTransId="{0EEB3966-B936-4C8A-BE7A-F7313D40CBEA}" sibTransId="{55DD7B52-2242-41D0-9A11-E4C28DDEB072}"/>
    <dgm:cxn modelId="{1DE120EC-2A69-2B4A-9EE4-1F6EC423F239}" type="presParOf" srcId="{C2BFD490-E785-8A40-B03D-28F7F33D8EFF}" destId="{D3DF3649-AECC-3B41-8CBF-0213273059E9}" srcOrd="0" destOrd="0" presId="urn:microsoft.com/office/officeart/2005/8/layout/default"/>
    <dgm:cxn modelId="{CBDD2281-EE96-C848-8991-F01973F1040D}" type="presParOf" srcId="{C2BFD490-E785-8A40-B03D-28F7F33D8EFF}" destId="{61AAA1F0-4317-2B4D-9B74-2DD328F6DF93}" srcOrd="1" destOrd="0" presId="urn:microsoft.com/office/officeart/2005/8/layout/default"/>
    <dgm:cxn modelId="{3C50EAC5-4577-C74A-9B57-13A49B37325F}" type="presParOf" srcId="{C2BFD490-E785-8A40-B03D-28F7F33D8EFF}" destId="{F4EE8FD0-A2D7-C84C-8219-FA1D915DA894}" srcOrd="2" destOrd="0" presId="urn:microsoft.com/office/officeart/2005/8/layout/default"/>
    <dgm:cxn modelId="{BA4CBEA6-F6E6-6A4D-9CFA-397F36F1D544}" type="presParOf" srcId="{C2BFD490-E785-8A40-B03D-28F7F33D8EFF}" destId="{707C621F-0BDD-774F-9523-1070B255DD09}" srcOrd="3" destOrd="0" presId="urn:microsoft.com/office/officeart/2005/8/layout/default"/>
    <dgm:cxn modelId="{DC8285F9-24FD-3048-9192-C3AB19C5EA2F}" type="presParOf" srcId="{C2BFD490-E785-8A40-B03D-28F7F33D8EFF}" destId="{AA421307-15E7-F14C-8D67-F17D4B009127}" srcOrd="4" destOrd="0" presId="urn:microsoft.com/office/officeart/2005/8/layout/default"/>
    <dgm:cxn modelId="{597911B7-66F6-494B-8F1D-306A0D106663}" type="presParOf" srcId="{C2BFD490-E785-8A40-B03D-28F7F33D8EFF}" destId="{F700B7B4-AAA5-1245-A50F-37C107720E3B}" srcOrd="5" destOrd="0" presId="urn:microsoft.com/office/officeart/2005/8/layout/default"/>
    <dgm:cxn modelId="{E8C4AD7E-4922-614A-A6FD-ABA664E9129B}" type="presParOf" srcId="{C2BFD490-E785-8A40-B03D-28F7F33D8EFF}" destId="{0BBE9032-9978-2A45-BCC0-E1EC60C14199}" srcOrd="6" destOrd="0" presId="urn:microsoft.com/office/officeart/2005/8/layout/default"/>
    <dgm:cxn modelId="{B2B52355-7D80-5248-B4E1-FC9BF10A95DA}" type="presParOf" srcId="{C2BFD490-E785-8A40-B03D-28F7F33D8EFF}" destId="{11C1774C-29F0-D141-8BFF-91E258E9CC15}" srcOrd="7" destOrd="0" presId="urn:microsoft.com/office/officeart/2005/8/layout/default"/>
    <dgm:cxn modelId="{F9DC13A3-4853-0843-A5BB-C598E082241A}" type="presParOf" srcId="{C2BFD490-E785-8A40-B03D-28F7F33D8EFF}" destId="{06DA7FB9-2A4C-2F42-9A07-F23DA57E49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7BED-AFC7-4A7F-9445-E0B320D2E9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24E686D3-0580-4B73-BB5E-17D5BC9DF5E2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neue Lieder entdecken</a:t>
          </a:r>
          <a:endParaRPr lang="en-US"/>
        </a:p>
      </dgm:t>
    </dgm:pt>
    <dgm:pt modelId="{BD4EA00D-1C37-45C9-BC36-945D2094FCD3}" type="parTrans" cxnId="{C7790CAD-52A3-462B-B7D7-2BFF7E5B7A17}">
      <dgm:prSet/>
      <dgm:spPr/>
      <dgm:t>
        <a:bodyPr/>
        <a:lstStyle/>
        <a:p>
          <a:endParaRPr lang="en-US"/>
        </a:p>
      </dgm:t>
    </dgm:pt>
    <dgm:pt modelId="{40A01E24-8B6E-424F-909C-7D73B668AD18}" type="sibTrans" cxnId="{C7790CAD-52A3-462B-B7D7-2BFF7E5B7A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6B45030-EEFE-4974-8ACB-73B9BCB9ADCF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sich gegenseitig inspirieren diese didaktisch einzusetzen </a:t>
          </a:r>
          <a:endParaRPr lang="en-US" dirty="0"/>
        </a:p>
      </dgm:t>
    </dgm:pt>
    <dgm:pt modelId="{7ADADA3B-0285-4182-803F-4D3D4D05959D}" type="parTrans" cxnId="{E572322F-BD53-418E-A9C7-D736114FB848}">
      <dgm:prSet/>
      <dgm:spPr/>
      <dgm:t>
        <a:bodyPr/>
        <a:lstStyle/>
        <a:p>
          <a:endParaRPr lang="en-US"/>
        </a:p>
      </dgm:t>
    </dgm:pt>
    <dgm:pt modelId="{499E0ACE-8F7B-4B1D-8758-DE487B033A63}" type="sibTrans" cxnId="{E572322F-BD53-418E-A9C7-D736114FB848}">
      <dgm:prSet/>
      <dgm:spPr/>
      <dgm:t>
        <a:bodyPr/>
        <a:lstStyle/>
        <a:p>
          <a:endParaRPr lang="en-US"/>
        </a:p>
      </dgm:t>
    </dgm:pt>
    <dgm:pt modelId="{9F4D2B59-DAFD-4792-A15E-CA0C0DB756B1}" type="pres">
      <dgm:prSet presAssocID="{35617BED-AFC7-4A7F-9445-E0B320D2E92B}" presName="root" presStyleCnt="0">
        <dgm:presLayoutVars>
          <dgm:dir/>
          <dgm:resizeHandles val="exact"/>
        </dgm:presLayoutVars>
      </dgm:prSet>
      <dgm:spPr/>
    </dgm:pt>
    <dgm:pt modelId="{12170CA2-2E3E-4B41-A484-2EDBFFD58DBF}" type="pres">
      <dgm:prSet presAssocID="{24E686D3-0580-4B73-BB5E-17D5BC9DF5E2}" presName="compNode" presStyleCnt="0"/>
      <dgm:spPr/>
    </dgm:pt>
    <dgm:pt modelId="{B6E65BE4-9BA9-43A1-BED9-14C941FD7BE0}" type="pres">
      <dgm:prSet presAssocID="{24E686D3-0580-4B73-BB5E-17D5BC9DF5E2}" presName="bgRect" presStyleLbl="bgShp" presStyleIdx="0" presStyleCnt="2"/>
      <dgm:spPr/>
    </dgm:pt>
    <dgm:pt modelId="{F6D1AF58-8972-47ED-8BF9-28176E6FEFD6}" type="pres">
      <dgm:prSet presAssocID="{24E686D3-0580-4B73-BB5E-17D5BC9DF5E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00645A06-2E07-4591-976C-FED3F0EBF793}" type="pres">
      <dgm:prSet presAssocID="{24E686D3-0580-4B73-BB5E-17D5BC9DF5E2}" presName="spaceRect" presStyleCnt="0"/>
      <dgm:spPr/>
    </dgm:pt>
    <dgm:pt modelId="{6572E014-00DA-424C-A78A-1D75D3A4F797}" type="pres">
      <dgm:prSet presAssocID="{24E686D3-0580-4B73-BB5E-17D5BC9DF5E2}" presName="parTx" presStyleLbl="revTx" presStyleIdx="0" presStyleCnt="2">
        <dgm:presLayoutVars>
          <dgm:chMax val="0"/>
          <dgm:chPref val="0"/>
        </dgm:presLayoutVars>
      </dgm:prSet>
      <dgm:spPr/>
    </dgm:pt>
    <dgm:pt modelId="{ED902836-44A6-41C0-86FD-20AE3B2008EC}" type="pres">
      <dgm:prSet presAssocID="{40A01E24-8B6E-424F-909C-7D73B668AD18}" presName="sibTrans" presStyleCnt="0"/>
      <dgm:spPr/>
    </dgm:pt>
    <dgm:pt modelId="{20358197-C95F-4CA8-896D-57102E5FB72E}" type="pres">
      <dgm:prSet presAssocID="{06B45030-EEFE-4974-8ACB-73B9BCB9ADCF}" presName="compNode" presStyleCnt="0"/>
      <dgm:spPr/>
    </dgm:pt>
    <dgm:pt modelId="{BECA0A71-7E2D-4716-A3EF-D5B11F12AF4D}" type="pres">
      <dgm:prSet presAssocID="{06B45030-EEFE-4974-8ACB-73B9BCB9ADCF}" presName="bgRect" presStyleLbl="bgShp" presStyleIdx="1" presStyleCnt="2"/>
      <dgm:spPr/>
    </dgm:pt>
    <dgm:pt modelId="{D16B710D-1054-45E2-B1AE-09D387617A95}" type="pres">
      <dgm:prSet presAssocID="{06B45030-EEFE-4974-8ACB-73B9BCB9ADC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EF219E4-0605-4CD1-854E-64F10B443E33}" type="pres">
      <dgm:prSet presAssocID="{06B45030-EEFE-4974-8ACB-73B9BCB9ADCF}" presName="spaceRect" presStyleCnt="0"/>
      <dgm:spPr/>
    </dgm:pt>
    <dgm:pt modelId="{0B249B55-E4E4-44D7-AD8F-00261B839ECF}" type="pres">
      <dgm:prSet presAssocID="{06B45030-EEFE-4974-8ACB-73B9BCB9ADC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17E6E0E-E5A2-1C4D-883D-5A36FF49A000}" type="presOf" srcId="{06B45030-EEFE-4974-8ACB-73B9BCB9ADCF}" destId="{0B249B55-E4E4-44D7-AD8F-00261B839ECF}" srcOrd="0" destOrd="0" presId="urn:microsoft.com/office/officeart/2018/2/layout/IconVerticalSolidList"/>
    <dgm:cxn modelId="{E572322F-BD53-418E-A9C7-D736114FB848}" srcId="{35617BED-AFC7-4A7F-9445-E0B320D2E92B}" destId="{06B45030-EEFE-4974-8ACB-73B9BCB9ADCF}" srcOrd="1" destOrd="0" parTransId="{7ADADA3B-0285-4182-803F-4D3D4D05959D}" sibTransId="{499E0ACE-8F7B-4B1D-8758-DE487B033A63}"/>
    <dgm:cxn modelId="{EA5F99A2-9552-EB47-999B-FE385CF45076}" type="presOf" srcId="{24E686D3-0580-4B73-BB5E-17D5BC9DF5E2}" destId="{6572E014-00DA-424C-A78A-1D75D3A4F797}" srcOrd="0" destOrd="0" presId="urn:microsoft.com/office/officeart/2018/2/layout/IconVerticalSolidList"/>
    <dgm:cxn modelId="{C7790CAD-52A3-462B-B7D7-2BFF7E5B7A17}" srcId="{35617BED-AFC7-4A7F-9445-E0B320D2E92B}" destId="{24E686D3-0580-4B73-BB5E-17D5BC9DF5E2}" srcOrd="0" destOrd="0" parTransId="{BD4EA00D-1C37-45C9-BC36-945D2094FCD3}" sibTransId="{40A01E24-8B6E-424F-909C-7D73B668AD18}"/>
    <dgm:cxn modelId="{18FB1CFF-876D-0C45-8D28-02A47D75148D}" type="presOf" srcId="{35617BED-AFC7-4A7F-9445-E0B320D2E92B}" destId="{9F4D2B59-DAFD-4792-A15E-CA0C0DB756B1}" srcOrd="0" destOrd="0" presId="urn:microsoft.com/office/officeart/2018/2/layout/IconVerticalSolidList"/>
    <dgm:cxn modelId="{A9355740-4A18-2E47-8CBD-22FFA3C73E49}" type="presParOf" srcId="{9F4D2B59-DAFD-4792-A15E-CA0C0DB756B1}" destId="{12170CA2-2E3E-4B41-A484-2EDBFFD58DBF}" srcOrd="0" destOrd="0" presId="urn:microsoft.com/office/officeart/2018/2/layout/IconVerticalSolidList"/>
    <dgm:cxn modelId="{94F56A79-35C3-7641-8AF0-CF587C8BF252}" type="presParOf" srcId="{12170CA2-2E3E-4B41-A484-2EDBFFD58DBF}" destId="{B6E65BE4-9BA9-43A1-BED9-14C941FD7BE0}" srcOrd="0" destOrd="0" presId="urn:microsoft.com/office/officeart/2018/2/layout/IconVerticalSolidList"/>
    <dgm:cxn modelId="{A45431D6-68DB-B54F-976F-8F4EC3FE6570}" type="presParOf" srcId="{12170CA2-2E3E-4B41-A484-2EDBFFD58DBF}" destId="{F6D1AF58-8972-47ED-8BF9-28176E6FEFD6}" srcOrd="1" destOrd="0" presId="urn:microsoft.com/office/officeart/2018/2/layout/IconVerticalSolidList"/>
    <dgm:cxn modelId="{17CED1CA-4C32-754E-84D1-5BC63D4EC64D}" type="presParOf" srcId="{12170CA2-2E3E-4B41-A484-2EDBFFD58DBF}" destId="{00645A06-2E07-4591-976C-FED3F0EBF793}" srcOrd="2" destOrd="0" presId="urn:microsoft.com/office/officeart/2018/2/layout/IconVerticalSolidList"/>
    <dgm:cxn modelId="{E8C81F94-67CC-FC41-8C13-6DFE75FC2A72}" type="presParOf" srcId="{12170CA2-2E3E-4B41-A484-2EDBFFD58DBF}" destId="{6572E014-00DA-424C-A78A-1D75D3A4F797}" srcOrd="3" destOrd="0" presId="urn:microsoft.com/office/officeart/2018/2/layout/IconVerticalSolidList"/>
    <dgm:cxn modelId="{220A14DF-EAC8-F746-A98B-6B14C9EDE154}" type="presParOf" srcId="{9F4D2B59-DAFD-4792-A15E-CA0C0DB756B1}" destId="{ED902836-44A6-41C0-86FD-20AE3B2008EC}" srcOrd="1" destOrd="0" presId="urn:microsoft.com/office/officeart/2018/2/layout/IconVerticalSolidList"/>
    <dgm:cxn modelId="{1931C158-E45F-494F-9A78-C31F8D831C8C}" type="presParOf" srcId="{9F4D2B59-DAFD-4792-A15E-CA0C0DB756B1}" destId="{20358197-C95F-4CA8-896D-57102E5FB72E}" srcOrd="2" destOrd="0" presId="urn:microsoft.com/office/officeart/2018/2/layout/IconVerticalSolidList"/>
    <dgm:cxn modelId="{E0A7FE15-67CB-5F40-A29A-B42B68307888}" type="presParOf" srcId="{20358197-C95F-4CA8-896D-57102E5FB72E}" destId="{BECA0A71-7E2D-4716-A3EF-D5B11F12AF4D}" srcOrd="0" destOrd="0" presId="urn:microsoft.com/office/officeart/2018/2/layout/IconVerticalSolidList"/>
    <dgm:cxn modelId="{E6F9A269-8F35-D543-AA21-32A37CC88750}" type="presParOf" srcId="{20358197-C95F-4CA8-896D-57102E5FB72E}" destId="{D16B710D-1054-45E2-B1AE-09D387617A95}" srcOrd="1" destOrd="0" presId="urn:microsoft.com/office/officeart/2018/2/layout/IconVerticalSolidList"/>
    <dgm:cxn modelId="{4D4BB606-2BFA-2245-9EC4-0CCB29C246EF}" type="presParOf" srcId="{20358197-C95F-4CA8-896D-57102E5FB72E}" destId="{4EF219E4-0605-4CD1-854E-64F10B443E33}" srcOrd="2" destOrd="0" presId="urn:microsoft.com/office/officeart/2018/2/layout/IconVerticalSolidList"/>
    <dgm:cxn modelId="{5CC87671-7D7B-7244-9677-1E915C074490}" type="presParOf" srcId="{20358197-C95F-4CA8-896D-57102E5FB72E}" destId="{0B249B55-E4E4-44D7-AD8F-00261B839E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06DE95-3AC4-4351-A0EF-D8B8F280B5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7B750E-8EB2-4481-9DF1-BEF7E967AC19}">
      <dgm:prSet/>
      <dgm:spPr/>
      <dgm:t>
        <a:bodyPr/>
        <a:lstStyle/>
        <a:p>
          <a:r>
            <a:rPr lang="de-DE"/>
            <a:t>Wortschatz </a:t>
          </a:r>
          <a:endParaRPr lang="en-US"/>
        </a:p>
      </dgm:t>
    </dgm:pt>
    <dgm:pt modelId="{295D8FD3-5A2F-43CA-BDC4-F9E25BB3A83E}" type="parTrans" cxnId="{16455850-D0BB-4556-A05B-5C4F743A6355}">
      <dgm:prSet/>
      <dgm:spPr/>
      <dgm:t>
        <a:bodyPr/>
        <a:lstStyle/>
        <a:p>
          <a:endParaRPr lang="en-US"/>
        </a:p>
      </dgm:t>
    </dgm:pt>
    <dgm:pt modelId="{3E6700A0-AABA-4552-A214-C33C389D8FC7}" type="sibTrans" cxnId="{16455850-D0BB-4556-A05B-5C4F743A6355}">
      <dgm:prSet/>
      <dgm:spPr/>
      <dgm:t>
        <a:bodyPr/>
        <a:lstStyle/>
        <a:p>
          <a:endParaRPr lang="en-US"/>
        </a:p>
      </dgm:t>
    </dgm:pt>
    <dgm:pt modelId="{BD723AB0-DA35-41F8-9253-DE7ECD35D3AE}">
      <dgm:prSet/>
      <dgm:spPr/>
      <dgm:t>
        <a:bodyPr/>
        <a:lstStyle/>
        <a:p>
          <a:r>
            <a:rPr lang="de-DE"/>
            <a:t>Entspannung </a:t>
          </a:r>
          <a:endParaRPr lang="en-US"/>
        </a:p>
      </dgm:t>
    </dgm:pt>
    <dgm:pt modelId="{11352DE4-75A7-43B8-A7C7-71DB38D09C6A}" type="parTrans" cxnId="{DE8ACB46-DD8B-4BB0-8FEA-21063698739E}">
      <dgm:prSet/>
      <dgm:spPr/>
      <dgm:t>
        <a:bodyPr/>
        <a:lstStyle/>
        <a:p>
          <a:endParaRPr lang="en-US"/>
        </a:p>
      </dgm:t>
    </dgm:pt>
    <dgm:pt modelId="{F28B90A2-C113-45C4-82DF-D2845FC37AAE}" type="sibTrans" cxnId="{DE8ACB46-DD8B-4BB0-8FEA-21063698739E}">
      <dgm:prSet/>
      <dgm:spPr/>
      <dgm:t>
        <a:bodyPr/>
        <a:lstStyle/>
        <a:p>
          <a:endParaRPr lang="en-US"/>
        </a:p>
      </dgm:t>
    </dgm:pt>
    <dgm:pt modelId="{D59D2B91-C028-483F-B3D1-81A4EEC0740C}">
      <dgm:prSet/>
      <dgm:spPr/>
      <dgm:t>
        <a:bodyPr/>
        <a:lstStyle/>
        <a:p>
          <a:r>
            <a:rPr lang="de-DE"/>
            <a:t>Motivation </a:t>
          </a:r>
          <a:endParaRPr lang="en-US"/>
        </a:p>
      </dgm:t>
    </dgm:pt>
    <dgm:pt modelId="{0DF9E45B-5523-42C0-B162-42D70EE0E759}" type="parTrans" cxnId="{59227667-5ACC-4E04-8EAD-1DCF36EE0FFC}">
      <dgm:prSet/>
      <dgm:spPr/>
      <dgm:t>
        <a:bodyPr/>
        <a:lstStyle/>
        <a:p>
          <a:endParaRPr lang="en-US"/>
        </a:p>
      </dgm:t>
    </dgm:pt>
    <dgm:pt modelId="{2AD78F94-0042-464E-83FF-E1B382DC40FB}" type="sibTrans" cxnId="{59227667-5ACC-4E04-8EAD-1DCF36EE0FFC}">
      <dgm:prSet/>
      <dgm:spPr/>
      <dgm:t>
        <a:bodyPr/>
        <a:lstStyle/>
        <a:p>
          <a:endParaRPr lang="en-US"/>
        </a:p>
      </dgm:t>
    </dgm:pt>
    <dgm:pt modelId="{74496171-2C24-433B-9FE2-3B39ADD68346}">
      <dgm:prSet/>
      <dgm:spPr/>
      <dgm:t>
        <a:bodyPr/>
        <a:lstStyle/>
        <a:p>
          <a:r>
            <a:rPr lang="de-DE"/>
            <a:t>Lernen durch Spaß </a:t>
          </a:r>
          <a:endParaRPr lang="en-US"/>
        </a:p>
      </dgm:t>
    </dgm:pt>
    <dgm:pt modelId="{63114649-7E0B-4BDA-8BFB-F7095D060FBA}" type="parTrans" cxnId="{488850C0-2BC3-4710-8235-5EEDECE17901}">
      <dgm:prSet/>
      <dgm:spPr/>
      <dgm:t>
        <a:bodyPr/>
        <a:lstStyle/>
        <a:p>
          <a:endParaRPr lang="en-US"/>
        </a:p>
      </dgm:t>
    </dgm:pt>
    <dgm:pt modelId="{DDA6FA5C-E051-41EE-9EE7-1F82B09F4234}" type="sibTrans" cxnId="{488850C0-2BC3-4710-8235-5EEDECE17901}">
      <dgm:prSet/>
      <dgm:spPr/>
      <dgm:t>
        <a:bodyPr/>
        <a:lstStyle/>
        <a:p>
          <a:endParaRPr lang="en-US"/>
        </a:p>
      </dgm:t>
    </dgm:pt>
    <dgm:pt modelId="{2C7B9656-A4A8-4D6F-96CC-1FACDC870D84}">
      <dgm:prSet/>
      <dgm:spPr/>
      <dgm:t>
        <a:bodyPr/>
        <a:lstStyle/>
        <a:p>
          <a:r>
            <a:rPr lang="de-DE"/>
            <a:t>Aussprache </a:t>
          </a:r>
          <a:endParaRPr lang="en-US"/>
        </a:p>
      </dgm:t>
    </dgm:pt>
    <dgm:pt modelId="{582CC2A1-5F22-4EFD-A476-80AE4A1D8569}" type="parTrans" cxnId="{04D7F16A-2C99-48A7-99AC-C581CC3227AC}">
      <dgm:prSet/>
      <dgm:spPr/>
      <dgm:t>
        <a:bodyPr/>
        <a:lstStyle/>
        <a:p>
          <a:endParaRPr lang="en-US"/>
        </a:p>
      </dgm:t>
    </dgm:pt>
    <dgm:pt modelId="{6465FB8F-B1A4-443F-913B-3D43CB53C202}" type="sibTrans" cxnId="{04D7F16A-2C99-48A7-99AC-C581CC3227AC}">
      <dgm:prSet/>
      <dgm:spPr/>
      <dgm:t>
        <a:bodyPr/>
        <a:lstStyle/>
        <a:p>
          <a:endParaRPr lang="en-US"/>
        </a:p>
      </dgm:t>
    </dgm:pt>
    <dgm:pt modelId="{ADF92021-6471-CE4E-B3AA-AD16C3087E94}" type="pres">
      <dgm:prSet presAssocID="{7C06DE95-3AC4-4351-A0EF-D8B8F280B59E}" presName="diagram" presStyleCnt="0">
        <dgm:presLayoutVars>
          <dgm:dir/>
          <dgm:resizeHandles val="exact"/>
        </dgm:presLayoutVars>
      </dgm:prSet>
      <dgm:spPr/>
    </dgm:pt>
    <dgm:pt modelId="{E0EA03A7-1B0D-5248-9AD1-F5B51B41E039}" type="pres">
      <dgm:prSet presAssocID="{B07B750E-8EB2-4481-9DF1-BEF7E967AC19}" presName="node" presStyleLbl="node1" presStyleIdx="0" presStyleCnt="5">
        <dgm:presLayoutVars>
          <dgm:bulletEnabled val="1"/>
        </dgm:presLayoutVars>
      </dgm:prSet>
      <dgm:spPr/>
    </dgm:pt>
    <dgm:pt modelId="{92C985F7-F6E2-EE47-BDB6-E8DF86405D86}" type="pres">
      <dgm:prSet presAssocID="{3E6700A0-AABA-4552-A214-C33C389D8FC7}" presName="sibTrans" presStyleCnt="0"/>
      <dgm:spPr/>
    </dgm:pt>
    <dgm:pt modelId="{CFC834CC-94EB-2647-8BE1-A0EC6793758D}" type="pres">
      <dgm:prSet presAssocID="{BD723AB0-DA35-41F8-9253-DE7ECD35D3AE}" presName="node" presStyleLbl="node1" presStyleIdx="1" presStyleCnt="5">
        <dgm:presLayoutVars>
          <dgm:bulletEnabled val="1"/>
        </dgm:presLayoutVars>
      </dgm:prSet>
      <dgm:spPr/>
    </dgm:pt>
    <dgm:pt modelId="{038696B9-9E4D-1C41-9D31-B083E5A9B34D}" type="pres">
      <dgm:prSet presAssocID="{F28B90A2-C113-45C4-82DF-D2845FC37AAE}" presName="sibTrans" presStyleCnt="0"/>
      <dgm:spPr/>
    </dgm:pt>
    <dgm:pt modelId="{7FE37FD4-D307-CE4E-AACF-768C82F28886}" type="pres">
      <dgm:prSet presAssocID="{D59D2B91-C028-483F-B3D1-81A4EEC0740C}" presName="node" presStyleLbl="node1" presStyleIdx="2" presStyleCnt="5">
        <dgm:presLayoutVars>
          <dgm:bulletEnabled val="1"/>
        </dgm:presLayoutVars>
      </dgm:prSet>
      <dgm:spPr/>
    </dgm:pt>
    <dgm:pt modelId="{63AA764D-94E5-3C4E-898C-00009BD9F5E8}" type="pres">
      <dgm:prSet presAssocID="{2AD78F94-0042-464E-83FF-E1B382DC40FB}" presName="sibTrans" presStyleCnt="0"/>
      <dgm:spPr/>
    </dgm:pt>
    <dgm:pt modelId="{6FECF3A4-3192-B44D-A7F7-2A131E796223}" type="pres">
      <dgm:prSet presAssocID="{74496171-2C24-433B-9FE2-3B39ADD68346}" presName="node" presStyleLbl="node1" presStyleIdx="3" presStyleCnt="5">
        <dgm:presLayoutVars>
          <dgm:bulletEnabled val="1"/>
        </dgm:presLayoutVars>
      </dgm:prSet>
      <dgm:spPr/>
    </dgm:pt>
    <dgm:pt modelId="{219977D7-C045-6A45-87A3-44A206E7B589}" type="pres">
      <dgm:prSet presAssocID="{DDA6FA5C-E051-41EE-9EE7-1F82B09F4234}" presName="sibTrans" presStyleCnt="0"/>
      <dgm:spPr/>
    </dgm:pt>
    <dgm:pt modelId="{79CA5014-8CD0-0041-BFE3-35F637B5FEE5}" type="pres">
      <dgm:prSet presAssocID="{2C7B9656-A4A8-4D6F-96CC-1FACDC870D84}" presName="node" presStyleLbl="node1" presStyleIdx="4" presStyleCnt="5">
        <dgm:presLayoutVars>
          <dgm:bulletEnabled val="1"/>
        </dgm:presLayoutVars>
      </dgm:prSet>
      <dgm:spPr/>
    </dgm:pt>
  </dgm:ptLst>
  <dgm:cxnLst>
    <dgm:cxn modelId="{76DFD721-19BB-AC46-8BC8-2F28C21844C9}" type="presOf" srcId="{B07B750E-8EB2-4481-9DF1-BEF7E967AC19}" destId="{E0EA03A7-1B0D-5248-9AD1-F5B51B41E039}" srcOrd="0" destOrd="0" presId="urn:microsoft.com/office/officeart/2005/8/layout/default"/>
    <dgm:cxn modelId="{90879340-94CA-5A48-919B-E0A7F6833654}" type="presOf" srcId="{7C06DE95-3AC4-4351-A0EF-D8B8F280B59E}" destId="{ADF92021-6471-CE4E-B3AA-AD16C3087E94}" srcOrd="0" destOrd="0" presId="urn:microsoft.com/office/officeart/2005/8/layout/default"/>
    <dgm:cxn modelId="{DE8ACB46-DD8B-4BB0-8FEA-21063698739E}" srcId="{7C06DE95-3AC4-4351-A0EF-D8B8F280B59E}" destId="{BD723AB0-DA35-41F8-9253-DE7ECD35D3AE}" srcOrd="1" destOrd="0" parTransId="{11352DE4-75A7-43B8-A7C7-71DB38D09C6A}" sibTransId="{F28B90A2-C113-45C4-82DF-D2845FC37AAE}"/>
    <dgm:cxn modelId="{16455850-D0BB-4556-A05B-5C4F743A6355}" srcId="{7C06DE95-3AC4-4351-A0EF-D8B8F280B59E}" destId="{B07B750E-8EB2-4481-9DF1-BEF7E967AC19}" srcOrd="0" destOrd="0" parTransId="{295D8FD3-5A2F-43CA-BDC4-F9E25BB3A83E}" sibTransId="{3E6700A0-AABA-4552-A214-C33C389D8FC7}"/>
    <dgm:cxn modelId="{59227667-5ACC-4E04-8EAD-1DCF36EE0FFC}" srcId="{7C06DE95-3AC4-4351-A0EF-D8B8F280B59E}" destId="{D59D2B91-C028-483F-B3D1-81A4EEC0740C}" srcOrd="2" destOrd="0" parTransId="{0DF9E45B-5523-42C0-B162-42D70EE0E759}" sibTransId="{2AD78F94-0042-464E-83FF-E1B382DC40FB}"/>
    <dgm:cxn modelId="{04D7F16A-2C99-48A7-99AC-C581CC3227AC}" srcId="{7C06DE95-3AC4-4351-A0EF-D8B8F280B59E}" destId="{2C7B9656-A4A8-4D6F-96CC-1FACDC870D84}" srcOrd="4" destOrd="0" parTransId="{582CC2A1-5F22-4EFD-A476-80AE4A1D8569}" sibTransId="{6465FB8F-B1A4-443F-913B-3D43CB53C202}"/>
    <dgm:cxn modelId="{22C42D7E-F978-C142-9138-0CAEE59C4158}" type="presOf" srcId="{74496171-2C24-433B-9FE2-3B39ADD68346}" destId="{6FECF3A4-3192-B44D-A7F7-2A131E796223}" srcOrd="0" destOrd="0" presId="urn:microsoft.com/office/officeart/2005/8/layout/default"/>
    <dgm:cxn modelId="{488850C0-2BC3-4710-8235-5EEDECE17901}" srcId="{7C06DE95-3AC4-4351-A0EF-D8B8F280B59E}" destId="{74496171-2C24-433B-9FE2-3B39ADD68346}" srcOrd="3" destOrd="0" parTransId="{63114649-7E0B-4BDA-8BFB-F7095D060FBA}" sibTransId="{DDA6FA5C-E051-41EE-9EE7-1F82B09F4234}"/>
    <dgm:cxn modelId="{0CCD66F1-150A-974A-B46D-15477C882381}" type="presOf" srcId="{D59D2B91-C028-483F-B3D1-81A4EEC0740C}" destId="{7FE37FD4-D307-CE4E-AACF-768C82F28886}" srcOrd="0" destOrd="0" presId="urn:microsoft.com/office/officeart/2005/8/layout/default"/>
    <dgm:cxn modelId="{142526F7-07E1-7848-812D-E83145C6AF4F}" type="presOf" srcId="{2C7B9656-A4A8-4D6F-96CC-1FACDC870D84}" destId="{79CA5014-8CD0-0041-BFE3-35F637B5FEE5}" srcOrd="0" destOrd="0" presId="urn:microsoft.com/office/officeart/2005/8/layout/default"/>
    <dgm:cxn modelId="{F8DF35FD-9064-B340-BB34-19E36B792FB8}" type="presOf" srcId="{BD723AB0-DA35-41F8-9253-DE7ECD35D3AE}" destId="{CFC834CC-94EB-2647-8BE1-A0EC6793758D}" srcOrd="0" destOrd="0" presId="urn:microsoft.com/office/officeart/2005/8/layout/default"/>
    <dgm:cxn modelId="{4E72DB2E-94AD-194C-9122-2DD1AAD08DCE}" type="presParOf" srcId="{ADF92021-6471-CE4E-B3AA-AD16C3087E94}" destId="{E0EA03A7-1B0D-5248-9AD1-F5B51B41E039}" srcOrd="0" destOrd="0" presId="urn:microsoft.com/office/officeart/2005/8/layout/default"/>
    <dgm:cxn modelId="{988625D9-243A-1D43-B6EB-E612AD1025A2}" type="presParOf" srcId="{ADF92021-6471-CE4E-B3AA-AD16C3087E94}" destId="{92C985F7-F6E2-EE47-BDB6-E8DF86405D86}" srcOrd="1" destOrd="0" presId="urn:microsoft.com/office/officeart/2005/8/layout/default"/>
    <dgm:cxn modelId="{BB78754D-16AF-B442-A4BC-968E94DCE481}" type="presParOf" srcId="{ADF92021-6471-CE4E-B3AA-AD16C3087E94}" destId="{CFC834CC-94EB-2647-8BE1-A0EC6793758D}" srcOrd="2" destOrd="0" presId="urn:microsoft.com/office/officeart/2005/8/layout/default"/>
    <dgm:cxn modelId="{B80E4C4E-0FA5-394C-A4B0-2B4DCF860859}" type="presParOf" srcId="{ADF92021-6471-CE4E-B3AA-AD16C3087E94}" destId="{038696B9-9E4D-1C41-9D31-B083E5A9B34D}" srcOrd="3" destOrd="0" presId="urn:microsoft.com/office/officeart/2005/8/layout/default"/>
    <dgm:cxn modelId="{C5F1A121-B906-6F49-AF52-BC0CB2A55EEC}" type="presParOf" srcId="{ADF92021-6471-CE4E-B3AA-AD16C3087E94}" destId="{7FE37FD4-D307-CE4E-AACF-768C82F28886}" srcOrd="4" destOrd="0" presId="urn:microsoft.com/office/officeart/2005/8/layout/default"/>
    <dgm:cxn modelId="{1271FBB7-AC96-DD40-A0EA-BBF1FCA5C839}" type="presParOf" srcId="{ADF92021-6471-CE4E-B3AA-AD16C3087E94}" destId="{63AA764D-94E5-3C4E-898C-00009BD9F5E8}" srcOrd="5" destOrd="0" presId="urn:microsoft.com/office/officeart/2005/8/layout/default"/>
    <dgm:cxn modelId="{822602BF-D97C-264C-BFE6-AD3383CC93DE}" type="presParOf" srcId="{ADF92021-6471-CE4E-B3AA-AD16C3087E94}" destId="{6FECF3A4-3192-B44D-A7F7-2A131E796223}" srcOrd="6" destOrd="0" presId="urn:microsoft.com/office/officeart/2005/8/layout/default"/>
    <dgm:cxn modelId="{BAC64E94-9FD5-1548-91F5-934C32AF808A}" type="presParOf" srcId="{ADF92021-6471-CE4E-B3AA-AD16C3087E94}" destId="{219977D7-C045-6A45-87A3-44A206E7B589}" srcOrd="7" destOrd="0" presId="urn:microsoft.com/office/officeart/2005/8/layout/default"/>
    <dgm:cxn modelId="{7EDAC5A6-7A02-564B-B15B-8B23AC114A3E}" type="presParOf" srcId="{ADF92021-6471-CE4E-B3AA-AD16C3087E94}" destId="{79CA5014-8CD0-0041-BFE3-35F637B5FEE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92AB23-AA58-4177-B387-378588B62968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0AA75-24A1-4424-BD76-FEB45080D931}">
      <dgm:prSet/>
      <dgm:spPr/>
      <dgm:t>
        <a:bodyPr/>
        <a:lstStyle/>
        <a:p>
          <a:r>
            <a:rPr lang="de-DE" baseline="0" dirty="0"/>
            <a:t>lenkt ab </a:t>
          </a:r>
          <a:endParaRPr lang="en-US" dirty="0"/>
        </a:p>
      </dgm:t>
    </dgm:pt>
    <dgm:pt modelId="{F0B88905-B843-4C35-90D5-38AB76944339}" type="parTrans" cxnId="{14CBE23D-0AC9-493E-B93A-825B4A37AB0C}">
      <dgm:prSet/>
      <dgm:spPr/>
      <dgm:t>
        <a:bodyPr/>
        <a:lstStyle/>
        <a:p>
          <a:endParaRPr lang="en-US"/>
        </a:p>
      </dgm:t>
    </dgm:pt>
    <dgm:pt modelId="{E1B40725-8C81-42DE-9CC4-4858D13580A1}" type="sibTrans" cxnId="{14CBE23D-0AC9-493E-B93A-825B4A37AB0C}">
      <dgm:prSet/>
      <dgm:spPr/>
      <dgm:t>
        <a:bodyPr/>
        <a:lstStyle/>
        <a:p>
          <a:endParaRPr lang="en-US"/>
        </a:p>
      </dgm:t>
    </dgm:pt>
    <dgm:pt modelId="{4611D491-9A68-4591-9B6A-6D0FEA1F0C3C}">
      <dgm:prSet/>
      <dgm:spPr/>
      <dgm:t>
        <a:bodyPr/>
        <a:lstStyle/>
        <a:p>
          <a:r>
            <a:rPr lang="de-DE" baseline="0" dirty="0"/>
            <a:t>stört die Nachbarklassen </a:t>
          </a:r>
          <a:endParaRPr lang="en-US" dirty="0"/>
        </a:p>
      </dgm:t>
    </dgm:pt>
    <dgm:pt modelId="{6E75C43E-D5BC-4E88-880A-8410AAD1F54C}" type="parTrans" cxnId="{A6D539F1-56D7-4C91-8CC7-0EA987840C90}">
      <dgm:prSet/>
      <dgm:spPr/>
      <dgm:t>
        <a:bodyPr/>
        <a:lstStyle/>
        <a:p>
          <a:endParaRPr lang="en-US"/>
        </a:p>
      </dgm:t>
    </dgm:pt>
    <dgm:pt modelId="{E77B8E4A-47FB-40B3-92E7-30DB4165E859}" type="sibTrans" cxnId="{A6D539F1-56D7-4C91-8CC7-0EA987840C90}">
      <dgm:prSet/>
      <dgm:spPr/>
      <dgm:t>
        <a:bodyPr/>
        <a:lstStyle/>
        <a:p>
          <a:endParaRPr lang="en-US"/>
        </a:p>
      </dgm:t>
    </dgm:pt>
    <dgm:pt modelId="{758E0013-9246-47DF-B70A-5F75DD67A6D0}">
      <dgm:prSet/>
      <dgm:spPr/>
      <dgm:t>
        <a:bodyPr/>
        <a:lstStyle/>
        <a:p>
          <a:r>
            <a:rPr lang="de-DE" baseline="0" dirty="0"/>
            <a:t>keine Zeit im Lehrplan  </a:t>
          </a:r>
          <a:endParaRPr lang="en-US" dirty="0"/>
        </a:p>
      </dgm:t>
    </dgm:pt>
    <dgm:pt modelId="{C4E89FD8-DA2B-450F-9484-D489F1A0B2ED}" type="parTrans" cxnId="{D42FFADD-1A5D-49E2-B762-98BA220B8B5F}">
      <dgm:prSet/>
      <dgm:spPr/>
      <dgm:t>
        <a:bodyPr/>
        <a:lstStyle/>
        <a:p>
          <a:endParaRPr lang="en-US"/>
        </a:p>
      </dgm:t>
    </dgm:pt>
    <dgm:pt modelId="{E5615364-C34D-4BCF-BC0D-5E54235787C7}" type="sibTrans" cxnId="{D42FFADD-1A5D-49E2-B762-98BA220B8B5F}">
      <dgm:prSet/>
      <dgm:spPr/>
      <dgm:t>
        <a:bodyPr/>
        <a:lstStyle/>
        <a:p>
          <a:endParaRPr lang="en-US"/>
        </a:p>
      </dgm:t>
    </dgm:pt>
    <dgm:pt modelId="{55B4868A-676F-0C46-96C0-317B920B4339}" type="pres">
      <dgm:prSet presAssocID="{2592AB23-AA58-4177-B387-378588B629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C3A825-1B5F-004A-8D02-CA632BE55FD5}" type="pres">
      <dgm:prSet presAssocID="{4E10AA75-24A1-4424-BD76-FEB45080D931}" presName="hierRoot1" presStyleCnt="0"/>
      <dgm:spPr/>
    </dgm:pt>
    <dgm:pt modelId="{EFE67396-ACCB-0249-A6E6-7C98B2C4264C}" type="pres">
      <dgm:prSet presAssocID="{4E10AA75-24A1-4424-BD76-FEB45080D931}" presName="composite" presStyleCnt="0"/>
      <dgm:spPr/>
    </dgm:pt>
    <dgm:pt modelId="{C040F6FF-505B-B149-B43F-BC703EC4D646}" type="pres">
      <dgm:prSet presAssocID="{4E10AA75-24A1-4424-BD76-FEB45080D931}" presName="background" presStyleLbl="node0" presStyleIdx="0" presStyleCnt="3"/>
      <dgm:spPr/>
    </dgm:pt>
    <dgm:pt modelId="{6C6FB478-7A1F-1F44-BDCC-12AF0564EC28}" type="pres">
      <dgm:prSet presAssocID="{4E10AA75-24A1-4424-BD76-FEB45080D931}" presName="text" presStyleLbl="fgAcc0" presStyleIdx="0" presStyleCnt="3">
        <dgm:presLayoutVars>
          <dgm:chPref val="3"/>
        </dgm:presLayoutVars>
      </dgm:prSet>
      <dgm:spPr/>
    </dgm:pt>
    <dgm:pt modelId="{921FDCBE-4726-1749-8C17-E67B5F846191}" type="pres">
      <dgm:prSet presAssocID="{4E10AA75-24A1-4424-BD76-FEB45080D931}" presName="hierChild2" presStyleCnt="0"/>
      <dgm:spPr/>
    </dgm:pt>
    <dgm:pt modelId="{5BCC4030-E417-F343-9B16-041709CD3100}" type="pres">
      <dgm:prSet presAssocID="{4611D491-9A68-4591-9B6A-6D0FEA1F0C3C}" presName="hierRoot1" presStyleCnt="0"/>
      <dgm:spPr/>
    </dgm:pt>
    <dgm:pt modelId="{4B56DAB5-C988-C545-9470-3889A8EE7820}" type="pres">
      <dgm:prSet presAssocID="{4611D491-9A68-4591-9B6A-6D0FEA1F0C3C}" presName="composite" presStyleCnt="0"/>
      <dgm:spPr/>
    </dgm:pt>
    <dgm:pt modelId="{A8EF3E93-9D55-F54D-9EDE-3C28862E15FD}" type="pres">
      <dgm:prSet presAssocID="{4611D491-9A68-4591-9B6A-6D0FEA1F0C3C}" presName="background" presStyleLbl="node0" presStyleIdx="1" presStyleCnt="3"/>
      <dgm:spPr/>
    </dgm:pt>
    <dgm:pt modelId="{C196A159-9CD5-6447-BA0F-30E8061C69FF}" type="pres">
      <dgm:prSet presAssocID="{4611D491-9A68-4591-9B6A-6D0FEA1F0C3C}" presName="text" presStyleLbl="fgAcc0" presStyleIdx="1" presStyleCnt="3">
        <dgm:presLayoutVars>
          <dgm:chPref val="3"/>
        </dgm:presLayoutVars>
      </dgm:prSet>
      <dgm:spPr/>
    </dgm:pt>
    <dgm:pt modelId="{6ADD6686-0471-284A-8B88-60E7EDCD6834}" type="pres">
      <dgm:prSet presAssocID="{4611D491-9A68-4591-9B6A-6D0FEA1F0C3C}" presName="hierChild2" presStyleCnt="0"/>
      <dgm:spPr/>
    </dgm:pt>
    <dgm:pt modelId="{9B119F04-10A6-AE48-8F6B-B494B4AFB31D}" type="pres">
      <dgm:prSet presAssocID="{758E0013-9246-47DF-B70A-5F75DD67A6D0}" presName="hierRoot1" presStyleCnt="0"/>
      <dgm:spPr/>
    </dgm:pt>
    <dgm:pt modelId="{97C6A930-B1C8-BE42-9D0B-3403B474E0FD}" type="pres">
      <dgm:prSet presAssocID="{758E0013-9246-47DF-B70A-5F75DD67A6D0}" presName="composite" presStyleCnt="0"/>
      <dgm:spPr/>
    </dgm:pt>
    <dgm:pt modelId="{64747246-F926-9D45-AA58-3364B1EF099F}" type="pres">
      <dgm:prSet presAssocID="{758E0013-9246-47DF-B70A-5F75DD67A6D0}" presName="background" presStyleLbl="node0" presStyleIdx="2" presStyleCnt="3"/>
      <dgm:spPr/>
    </dgm:pt>
    <dgm:pt modelId="{CA26593B-C4B1-164E-BC58-4F5064BC5E56}" type="pres">
      <dgm:prSet presAssocID="{758E0013-9246-47DF-B70A-5F75DD67A6D0}" presName="text" presStyleLbl="fgAcc0" presStyleIdx="2" presStyleCnt="3">
        <dgm:presLayoutVars>
          <dgm:chPref val="3"/>
        </dgm:presLayoutVars>
      </dgm:prSet>
      <dgm:spPr/>
    </dgm:pt>
    <dgm:pt modelId="{2951955D-E903-7F4F-8CC8-74ECA07A977B}" type="pres">
      <dgm:prSet presAssocID="{758E0013-9246-47DF-B70A-5F75DD67A6D0}" presName="hierChild2" presStyleCnt="0"/>
      <dgm:spPr/>
    </dgm:pt>
  </dgm:ptLst>
  <dgm:cxnLst>
    <dgm:cxn modelId="{598B430F-38A1-3949-B53B-B2025F2B52E3}" type="presOf" srcId="{4E10AA75-24A1-4424-BD76-FEB45080D931}" destId="{6C6FB478-7A1F-1F44-BDCC-12AF0564EC28}" srcOrd="0" destOrd="0" presId="urn:microsoft.com/office/officeart/2005/8/layout/hierarchy1"/>
    <dgm:cxn modelId="{D8BA9828-A648-7B49-85E5-5302E9D12AAD}" type="presOf" srcId="{2592AB23-AA58-4177-B387-378588B62968}" destId="{55B4868A-676F-0C46-96C0-317B920B4339}" srcOrd="0" destOrd="0" presId="urn:microsoft.com/office/officeart/2005/8/layout/hierarchy1"/>
    <dgm:cxn modelId="{14CBE23D-0AC9-493E-B93A-825B4A37AB0C}" srcId="{2592AB23-AA58-4177-B387-378588B62968}" destId="{4E10AA75-24A1-4424-BD76-FEB45080D931}" srcOrd="0" destOrd="0" parTransId="{F0B88905-B843-4C35-90D5-38AB76944339}" sibTransId="{E1B40725-8C81-42DE-9CC4-4858D13580A1}"/>
    <dgm:cxn modelId="{F74FE666-3315-A642-A150-50BB95CCF3E0}" type="presOf" srcId="{758E0013-9246-47DF-B70A-5F75DD67A6D0}" destId="{CA26593B-C4B1-164E-BC58-4F5064BC5E56}" srcOrd="0" destOrd="0" presId="urn:microsoft.com/office/officeart/2005/8/layout/hierarchy1"/>
    <dgm:cxn modelId="{8BC4E4AF-10FC-AE4D-9281-4589A6AE4A43}" type="presOf" srcId="{4611D491-9A68-4591-9B6A-6D0FEA1F0C3C}" destId="{C196A159-9CD5-6447-BA0F-30E8061C69FF}" srcOrd="0" destOrd="0" presId="urn:microsoft.com/office/officeart/2005/8/layout/hierarchy1"/>
    <dgm:cxn modelId="{D42FFADD-1A5D-49E2-B762-98BA220B8B5F}" srcId="{2592AB23-AA58-4177-B387-378588B62968}" destId="{758E0013-9246-47DF-B70A-5F75DD67A6D0}" srcOrd="2" destOrd="0" parTransId="{C4E89FD8-DA2B-450F-9484-D489F1A0B2ED}" sibTransId="{E5615364-C34D-4BCF-BC0D-5E54235787C7}"/>
    <dgm:cxn modelId="{A6D539F1-56D7-4C91-8CC7-0EA987840C90}" srcId="{2592AB23-AA58-4177-B387-378588B62968}" destId="{4611D491-9A68-4591-9B6A-6D0FEA1F0C3C}" srcOrd="1" destOrd="0" parTransId="{6E75C43E-D5BC-4E88-880A-8410AAD1F54C}" sibTransId="{E77B8E4A-47FB-40B3-92E7-30DB4165E859}"/>
    <dgm:cxn modelId="{5AEE11D0-33C4-F84D-9AF3-B37CB77A167D}" type="presParOf" srcId="{55B4868A-676F-0C46-96C0-317B920B4339}" destId="{F3C3A825-1B5F-004A-8D02-CA632BE55FD5}" srcOrd="0" destOrd="0" presId="urn:microsoft.com/office/officeart/2005/8/layout/hierarchy1"/>
    <dgm:cxn modelId="{C5ACEB63-2294-A444-8FA8-CA4E8A444370}" type="presParOf" srcId="{F3C3A825-1B5F-004A-8D02-CA632BE55FD5}" destId="{EFE67396-ACCB-0249-A6E6-7C98B2C4264C}" srcOrd="0" destOrd="0" presId="urn:microsoft.com/office/officeart/2005/8/layout/hierarchy1"/>
    <dgm:cxn modelId="{AE915862-FF0E-E845-8590-F875057C03BE}" type="presParOf" srcId="{EFE67396-ACCB-0249-A6E6-7C98B2C4264C}" destId="{C040F6FF-505B-B149-B43F-BC703EC4D646}" srcOrd="0" destOrd="0" presId="urn:microsoft.com/office/officeart/2005/8/layout/hierarchy1"/>
    <dgm:cxn modelId="{9A84E74D-1165-014B-B48F-5E10DB45B255}" type="presParOf" srcId="{EFE67396-ACCB-0249-A6E6-7C98B2C4264C}" destId="{6C6FB478-7A1F-1F44-BDCC-12AF0564EC28}" srcOrd="1" destOrd="0" presId="urn:microsoft.com/office/officeart/2005/8/layout/hierarchy1"/>
    <dgm:cxn modelId="{1F43EC2C-CB8B-6042-A586-1568F7C49BEA}" type="presParOf" srcId="{F3C3A825-1B5F-004A-8D02-CA632BE55FD5}" destId="{921FDCBE-4726-1749-8C17-E67B5F846191}" srcOrd="1" destOrd="0" presId="urn:microsoft.com/office/officeart/2005/8/layout/hierarchy1"/>
    <dgm:cxn modelId="{69F9617D-9D8A-1549-9C13-0C53E817C04E}" type="presParOf" srcId="{55B4868A-676F-0C46-96C0-317B920B4339}" destId="{5BCC4030-E417-F343-9B16-041709CD3100}" srcOrd="1" destOrd="0" presId="urn:microsoft.com/office/officeart/2005/8/layout/hierarchy1"/>
    <dgm:cxn modelId="{D014FDFE-9B27-2045-9485-5E520E237066}" type="presParOf" srcId="{5BCC4030-E417-F343-9B16-041709CD3100}" destId="{4B56DAB5-C988-C545-9470-3889A8EE7820}" srcOrd="0" destOrd="0" presId="urn:microsoft.com/office/officeart/2005/8/layout/hierarchy1"/>
    <dgm:cxn modelId="{F3D05D62-1E4E-C145-AC84-F856A60E839E}" type="presParOf" srcId="{4B56DAB5-C988-C545-9470-3889A8EE7820}" destId="{A8EF3E93-9D55-F54D-9EDE-3C28862E15FD}" srcOrd="0" destOrd="0" presId="urn:microsoft.com/office/officeart/2005/8/layout/hierarchy1"/>
    <dgm:cxn modelId="{74AB2E22-309B-0A46-AE86-FAFA36F84006}" type="presParOf" srcId="{4B56DAB5-C988-C545-9470-3889A8EE7820}" destId="{C196A159-9CD5-6447-BA0F-30E8061C69FF}" srcOrd="1" destOrd="0" presId="urn:microsoft.com/office/officeart/2005/8/layout/hierarchy1"/>
    <dgm:cxn modelId="{D2D3350C-D37C-0C43-82CA-73E143A780B1}" type="presParOf" srcId="{5BCC4030-E417-F343-9B16-041709CD3100}" destId="{6ADD6686-0471-284A-8B88-60E7EDCD6834}" srcOrd="1" destOrd="0" presId="urn:microsoft.com/office/officeart/2005/8/layout/hierarchy1"/>
    <dgm:cxn modelId="{14E65DA1-0459-A346-A06E-3C63438902EA}" type="presParOf" srcId="{55B4868A-676F-0C46-96C0-317B920B4339}" destId="{9B119F04-10A6-AE48-8F6B-B494B4AFB31D}" srcOrd="2" destOrd="0" presId="urn:microsoft.com/office/officeart/2005/8/layout/hierarchy1"/>
    <dgm:cxn modelId="{0365649A-9EE6-5E4C-872A-CFC1A7196B00}" type="presParOf" srcId="{9B119F04-10A6-AE48-8F6B-B494B4AFB31D}" destId="{97C6A930-B1C8-BE42-9D0B-3403B474E0FD}" srcOrd="0" destOrd="0" presId="urn:microsoft.com/office/officeart/2005/8/layout/hierarchy1"/>
    <dgm:cxn modelId="{A71182E2-EDB8-0240-BAFF-B18B91824927}" type="presParOf" srcId="{97C6A930-B1C8-BE42-9D0B-3403B474E0FD}" destId="{64747246-F926-9D45-AA58-3364B1EF099F}" srcOrd="0" destOrd="0" presId="urn:microsoft.com/office/officeart/2005/8/layout/hierarchy1"/>
    <dgm:cxn modelId="{7F35E4EF-4E8D-AE40-9076-B58780C95E42}" type="presParOf" srcId="{97C6A930-B1C8-BE42-9D0B-3403B474E0FD}" destId="{CA26593B-C4B1-164E-BC58-4F5064BC5E56}" srcOrd="1" destOrd="0" presId="urn:microsoft.com/office/officeart/2005/8/layout/hierarchy1"/>
    <dgm:cxn modelId="{CF314DA5-1923-F947-BC4C-541D61F8B481}" type="presParOf" srcId="{9B119F04-10A6-AE48-8F6B-B494B4AFB31D}" destId="{2951955D-E903-7F4F-8CC8-74ECA07A97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2F4849-248D-412B-AF1E-019F2AA8762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0E8CA2-B817-43FA-B0BA-B5AFF575F906}">
      <dgm:prSet/>
      <dgm:spPr/>
      <dgm:t>
        <a:bodyPr/>
        <a:lstStyle/>
        <a:p>
          <a:r>
            <a:rPr lang="de-DE" baseline="0"/>
            <a:t>Schritt 1: Lernziele/ Zielgruppe definieren </a:t>
          </a:r>
          <a:endParaRPr lang="en-US"/>
        </a:p>
      </dgm:t>
    </dgm:pt>
    <dgm:pt modelId="{776B1660-329D-4A2E-ACBC-2CFE74F94EAF}" type="parTrans" cxnId="{C6BC5395-85E9-4E75-BAB1-5DFA936AD89D}">
      <dgm:prSet/>
      <dgm:spPr/>
      <dgm:t>
        <a:bodyPr/>
        <a:lstStyle/>
        <a:p>
          <a:endParaRPr lang="en-US"/>
        </a:p>
      </dgm:t>
    </dgm:pt>
    <dgm:pt modelId="{6D8A8E70-6D84-4750-95E6-AF2F6E269F5A}" type="sibTrans" cxnId="{C6BC5395-85E9-4E75-BAB1-5DFA936AD89D}">
      <dgm:prSet/>
      <dgm:spPr/>
      <dgm:t>
        <a:bodyPr/>
        <a:lstStyle/>
        <a:p>
          <a:endParaRPr lang="en-US"/>
        </a:p>
      </dgm:t>
    </dgm:pt>
    <dgm:pt modelId="{98A05225-0704-4AB7-BC9A-E2584AD17561}">
      <dgm:prSet/>
      <dgm:spPr/>
      <dgm:t>
        <a:bodyPr/>
        <a:lstStyle/>
        <a:p>
          <a:r>
            <a:rPr lang="de-DE" baseline="0" dirty="0"/>
            <a:t>Schritt 2: Aufgabe entwickeln </a:t>
          </a:r>
          <a:endParaRPr lang="en-US" dirty="0"/>
        </a:p>
      </dgm:t>
    </dgm:pt>
    <dgm:pt modelId="{8345D8F4-2E80-4567-A6A0-5379EB1660B9}" type="parTrans" cxnId="{363FF095-B377-43A3-8015-BB017E4DBF74}">
      <dgm:prSet/>
      <dgm:spPr/>
      <dgm:t>
        <a:bodyPr/>
        <a:lstStyle/>
        <a:p>
          <a:endParaRPr lang="en-US"/>
        </a:p>
      </dgm:t>
    </dgm:pt>
    <dgm:pt modelId="{65A29687-FF21-47E3-AC18-7231EBAB5235}" type="sibTrans" cxnId="{363FF095-B377-43A3-8015-BB017E4DBF74}">
      <dgm:prSet/>
      <dgm:spPr/>
      <dgm:t>
        <a:bodyPr/>
        <a:lstStyle/>
        <a:p>
          <a:endParaRPr lang="en-US"/>
        </a:p>
      </dgm:t>
    </dgm:pt>
    <dgm:pt modelId="{72840E64-ABC6-4AE4-8C18-D8DCBC66076C}">
      <dgm:prSet/>
      <dgm:spPr/>
      <dgm:t>
        <a:bodyPr/>
        <a:lstStyle/>
        <a:p>
          <a:r>
            <a:rPr lang="de-DE" baseline="0"/>
            <a:t>Schritt 3: Freiwillige vor! Nutzen Sie diesen Kurs und probieren Sie eine Aufgabe direkt einmal aus! </a:t>
          </a:r>
          <a:endParaRPr lang="en-US"/>
        </a:p>
      </dgm:t>
    </dgm:pt>
    <dgm:pt modelId="{1848F48B-31A1-4DA5-AA38-437166358854}" type="parTrans" cxnId="{E3AB0B72-12FC-4238-A649-52224B344C46}">
      <dgm:prSet/>
      <dgm:spPr/>
      <dgm:t>
        <a:bodyPr/>
        <a:lstStyle/>
        <a:p>
          <a:endParaRPr lang="en-US"/>
        </a:p>
      </dgm:t>
    </dgm:pt>
    <dgm:pt modelId="{D493E130-A80D-4238-9C27-5AA09B2F6E12}" type="sibTrans" cxnId="{E3AB0B72-12FC-4238-A649-52224B344C46}">
      <dgm:prSet/>
      <dgm:spPr/>
      <dgm:t>
        <a:bodyPr/>
        <a:lstStyle/>
        <a:p>
          <a:endParaRPr lang="en-US"/>
        </a:p>
      </dgm:t>
    </dgm:pt>
    <dgm:pt modelId="{DC06EA81-D056-EC4A-9F93-85C31EAFA38C}" type="pres">
      <dgm:prSet presAssocID="{7E2F4849-248D-412B-AF1E-019F2AA87623}" presName="linear" presStyleCnt="0">
        <dgm:presLayoutVars>
          <dgm:animLvl val="lvl"/>
          <dgm:resizeHandles val="exact"/>
        </dgm:presLayoutVars>
      </dgm:prSet>
      <dgm:spPr/>
    </dgm:pt>
    <dgm:pt modelId="{17FD118F-915A-D34A-9773-2CB5BFEE2D87}" type="pres">
      <dgm:prSet presAssocID="{D70E8CA2-B817-43FA-B0BA-B5AFF575F9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1BD2E5-F264-9643-B0FB-D1895ACE5160}" type="pres">
      <dgm:prSet presAssocID="{6D8A8E70-6D84-4750-95E6-AF2F6E269F5A}" presName="spacer" presStyleCnt="0"/>
      <dgm:spPr/>
    </dgm:pt>
    <dgm:pt modelId="{88CE6BC0-6E9A-614E-A3B5-316605ED721F}" type="pres">
      <dgm:prSet presAssocID="{98A05225-0704-4AB7-BC9A-E2584AD175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FA79FA7-2909-BD4B-919B-40F7475F474A}" type="pres">
      <dgm:prSet presAssocID="{65A29687-FF21-47E3-AC18-7231EBAB5235}" presName="spacer" presStyleCnt="0"/>
      <dgm:spPr/>
    </dgm:pt>
    <dgm:pt modelId="{99BCECB5-7D52-044A-A8F4-15B4DF4AA925}" type="pres">
      <dgm:prSet presAssocID="{72840E64-ABC6-4AE4-8C18-D8DCBC6607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3AB0B72-12FC-4238-A649-52224B344C46}" srcId="{7E2F4849-248D-412B-AF1E-019F2AA87623}" destId="{72840E64-ABC6-4AE4-8C18-D8DCBC66076C}" srcOrd="2" destOrd="0" parTransId="{1848F48B-31A1-4DA5-AA38-437166358854}" sibTransId="{D493E130-A80D-4238-9C27-5AA09B2F6E12}"/>
    <dgm:cxn modelId="{C6BC5395-85E9-4E75-BAB1-5DFA936AD89D}" srcId="{7E2F4849-248D-412B-AF1E-019F2AA87623}" destId="{D70E8CA2-B817-43FA-B0BA-B5AFF575F906}" srcOrd="0" destOrd="0" parTransId="{776B1660-329D-4A2E-ACBC-2CFE74F94EAF}" sibTransId="{6D8A8E70-6D84-4750-95E6-AF2F6E269F5A}"/>
    <dgm:cxn modelId="{363FF095-B377-43A3-8015-BB017E4DBF74}" srcId="{7E2F4849-248D-412B-AF1E-019F2AA87623}" destId="{98A05225-0704-4AB7-BC9A-E2584AD17561}" srcOrd="1" destOrd="0" parTransId="{8345D8F4-2E80-4567-A6A0-5379EB1660B9}" sibTransId="{65A29687-FF21-47E3-AC18-7231EBAB5235}"/>
    <dgm:cxn modelId="{54D7F499-0C70-284D-8837-964BCFCB015D}" type="presOf" srcId="{98A05225-0704-4AB7-BC9A-E2584AD17561}" destId="{88CE6BC0-6E9A-614E-A3B5-316605ED721F}" srcOrd="0" destOrd="0" presId="urn:microsoft.com/office/officeart/2005/8/layout/vList2"/>
    <dgm:cxn modelId="{11DC7AA0-9280-584D-94FB-42B27888D892}" type="presOf" srcId="{72840E64-ABC6-4AE4-8C18-D8DCBC66076C}" destId="{99BCECB5-7D52-044A-A8F4-15B4DF4AA925}" srcOrd="0" destOrd="0" presId="urn:microsoft.com/office/officeart/2005/8/layout/vList2"/>
    <dgm:cxn modelId="{4BF919B1-9B01-F440-90FC-3A65535E95CB}" type="presOf" srcId="{7E2F4849-248D-412B-AF1E-019F2AA87623}" destId="{DC06EA81-D056-EC4A-9F93-85C31EAFA38C}" srcOrd="0" destOrd="0" presId="urn:microsoft.com/office/officeart/2005/8/layout/vList2"/>
    <dgm:cxn modelId="{E1CA9DFB-19D2-E34E-99EB-3A603B545450}" type="presOf" srcId="{D70E8CA2-B817-43FA-B0BA-B5AFF575F906}" destId="{17FD118F-915A-D34A-9773-2CB5BFEE2D87}" srcOrd="0" destOrd="0" presId="urn:microsoft.com/office/officeart/2005/8/layout/vList2"/>
    <dgm:cxn modelId="{FEAD87A6-E8E9-8542-A97E-DC6B54FCF0A2}" type="presParOf" srcId="{DC06EA81-D056-EC4A-9F93-85C31EAFA38C}" destId="{17FD118F-915A-D34A-9773-2CB5BFEE2D87}" srcOrd="0" destOrd="0" presId="urn:microsoft.com/office/officeart/2005/8/layout/vList2"/>
    <dgm:cxn modelId="{F07A03B6-95FA-2946-8C63-80079D3D0D3F}" type="presParOf" srcId="{DC06EA81-D056-EC4A-9F93-85C31EAFA38C}" destId="{DF1BD2E5-F264-9643-B0FB-D1895ACE5160}" srcOrd="1" destOrd="0" presId="urn:microsoft.com/office/officeart/2005/8/layout/vList2"/>
    <dgm:cxn modelId="{1D92726E-2531-334A-8087-B42454AED6B7}" type="presParOf" srcId="{DC06EA81-D056-EC4A-9F93-85C31EAFA38C}" destId="{88CE6BC0-6E9A-614E-A3B5-316605ED721F}" srcOrd="2" destOrd="0" presId="urn:microsoft.com/office/officeart/2005/8/layout/vList2"/>
    <dgm:cxn modelId="{8BD0CADB-A907-4E4D-ABC8-4294441C8E2F}" type="presParOf" srcId="{DC06EA81-D056-EC4A-9F93-85C31EAFA38C}" destId="{0FA79FA7-2909-BD4B-919B-40F7475F474A}" srcOrd="3" destOrd="0" presId="urn:microsoft.com/office/officeart/2005/8/layout/vList2"/>
    <dgm:cxn modelId="{5357F7C7-5170-3F4C-83B9-5D0A09F27002}" type="presParOf" srcId="{DC06EA81-D056-EC4A-9F93-85C31EAFA38C}" destId="{99BCECB5-7D52-044A-A8F4-15B4DF4AA9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F3649-AECC-3B41-8CBF-0213273059E9}">
      <dsp:nvSpPr>
        <dsp:cNvPr id="0" name=""/>
        <dsp:cNvSpPr/>
      </dsp:nvSpPr>
      <dsp:spPr>
        <a:xfrm>
          <a:off x="31299" y="1426"/>
          <a:ext cx="2480401" cy="148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Nationalhymne Deutschlands </a:t>
          </a:r>
          <a:r>
            <a:rPr lang="en-US" sz="1400" kern="1200"/>
            <a:t>und </a:t>
          </a:r>
          <a:r>
            <a:rPr lang="en-US" sz="1400" i="1" kern="1200"/>
            <a:t>Atemlos durch die Nacht </a:t>
          </a:r>
          <a:r>
            <a:rPr lang="en-US" sz="1400" kern="1200"/>
            <a:t>(Helene Fischer) – Lycée de Ngekokh </a:t>
          </a:r>
        </a:p>
      </dsp:txBody>
      <dsp:txXfrm>
        <a:off x="31299" y="1426"/>
        <a:ext cx="2480401" cy="1488240"/>
      </dsp:txXfrm>
    </dsp:sp>
    <dsp:sp modelId="{F4EE8FD0-A2D7-C84C-8219-FA1D915DA894}">
      <dsp:nvSpPr>
        <dsp:cNvPr id="0" name=""/>
        <dsp:cNvSpPr/>
      </dsp:nvSpPr>
      <dsp:spPr>
        <a:xfrm>
          <a:off x="2759741" y="1426"/>
          <a:ext cx="2480401" cy="148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§ </a:t>
          </a:r>
          <a:r>
            <a:rPr lang="en-US" sz="1400" i="1" kern="1200"/>
            <a:t>Nationalhymne Deutschlands, Was du Liebe nennst </a:t>
          </a:r>
          <a:r>
            <a:rPr lang="en-US" sz="1400" kern="1200"/>
            <a:t>(Bausa) </a:t>
          </a:r>
          <a:r>
            <a:rPr lang="en-US" sz="1400" i="1" kern="1200"/>
            <a:t>und Je ne parle pas français </a:t>
          </a:r>
          <a:r>
            <a:rPr lang="en-US" sz="1400" kern="1200"/>
            <a:t>(Namika) </a:t>
          </a:r>
          <a:r>
            <a:rPr lang="en-US" sz="1400" i="1" kern="1200"/>
            <a:t>GZUZ </a:t>
          </a:r>
          <a:r>
            <a:rPr lang="en-US" sz="1400" kern="1200"/>
            <a:t>– Lycée Alpha Molo Baldé </a:t>
          </a:r>
        </a:p>
      </dsp:txBody>
      <dsp:txXfrm>
        <a:off x="2759741" y="1426"/>
        <a:ext cx="2480401" cy="1488240"/>
      </dsp:txXfrm>
    </dsp:sp>
    <dsp:sp modelId="{AA421307-15E7-F14C-8D67-F17D4B009127}">
      <dsp:nvSpPr>
        <dsp:cNvPr id="0" name=""/>
        <dsp:cNvSpPr/>
      </dsp:nvSpPr>
      <dsp:spPr>
        <a:xfrm>
          <a:off x="5488182" y="1426"/>
          <a:ext cx="2480401" cy="148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§ </a:t>
          </a:r>
          <a:r>
            <a:rPr lang="en-US" sz="1400" i="1" kern="1200"/>
            <a:t>alle Vögel, die Gedanken sind frei, heute kann es regnen und viel Glück und viel Segen </a:t>
          </a:r>
          <a:r>
            <a:rPr lang="en-US" sz="1400" kern="1200"/>
            <a:t>– Lycée de Kafountine </a:t>
          </a:r>
        </a:p>
      </dsp:txBody>
      <dsp:txXfrm>
        <a:off x="5488182" y="1426"/>
        <a:ext cx="2480401" cy="1488240"/>
      </dsp:txXfrm>
    </dsp:sp>
    <dsp:sp modelId="{0BBE9032-9978-2A45-BCC0-E1EC60C14199}">
      <dsp:nvSpPr>
        <dsp:cNvPr id="0" name=""/>
        <dsp:cNvSpPr/>
      </dsp:nvSpPr>
      <dsp:spPr>
        <a:xfrm>
          <a:off x="8216624" y="1426"/>
          <a:ext cx="2480401" cy="148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§ </a:t>
          </a:r>
          <a:r>
            <a:rPr lang="en-US" sz="1400" i="1" kern="1200"/>
            <a:t>Ich habe noch keinen deutschen Verein, Ich kenne nichts </a:t>
          </a:r>
          <a:r>
            <a:rPr lang="en-US" sz="1400" kern="1200"/>
            <a:t>(Xavier Naidoo), </a:t>
          </a:r>
          <a:r>
            <a:rPr lang="en-US" sz="1400" i="1" kern="1200"/>
            <a:t>Klar </a:t>
          </a:r>
          <a:r>
            <a:rPr lang="en-US" sz="1400" kern="1200"/>
            <a:t>(Jan Delay), </a:t>
          </a:r>
          <a:r>
            <a:rPr lang="en-US" sz="1400" i="1" kern="1200"/>
            <a:t>Du Hast </a:t>
          </a:r>
          <a:r>
            <a:rPr lang="en-US" sz="1400" kern="1200"/>
            <a:t>(Rammstein) – Lycée Coumba Ndoffen Diouf </a:t>
          </a:r>
        </a:p>
      </dsp:txBody>
      <dsp:txXfrm>
        <a:off x="8216624" y="1426"/>
        <a:ext cx="2480401" cy="1488240"/>
      </dsp:txXfrm>
    </dsp:sp>
    <dsp:sp modelId="{06DA7FB9-2A4C-2F42-9A07-F23DA57E495B}">
      <dsp:nvSpPr>
        <dsp:cNvPr id="0" name=""/>
        <dsp:cNvSpPr/>
      </dsp:nvSpPr>
      <dsp:spPr>
        <a:xfrm>
          <a:off x="4123961" y="1737707"/>
          <a:ext cx="2480401" cy="148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§ </a:t>
          </a:r>
          <a:r>
            <a:rPr lang="en-US" sz="1400" i="1" kern="1200"/>
            <a:t>Zahlen (0-20) </a:t>
          </a:r>
          <a:r>
            <a:rPr lang="en-US" sz="1400" kern="1200"/>
            <a:t>und </a:t>
          </a:r>
          <a:r>
            <a:rPr lang="en-US" sz="1400" i="1" kern="1200"/>
            <a:t>Wochentage </a:t>
          </a:r>
          <a:r>
            <a:rPr lang="en-US" sz="1400" kern="1200"/>
            <a:t>– Lycée de Sindian </a:t>
          </a:r>
        </a:p>
      </dsp:txBody>
      <dsp:txXfrm>
        <a:off x="4123961" y="1737707"/>
        <a:ext cx="2480401" cy="1488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5BE4-9BA9-43A1-BED9-14C941FD7BE0}">
      <dsp:nvSpPr>
        <dsp:cNvPr id="0" name=""/>
        <dsp:cNvSpPr/>
      </dsp:nvSpPr>
      <dsp:spPr>
        <a:xfrm>
          <a:off x="0" y="879017"/>
          <a:ext cx="6188689" cy="16228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1AF58-8972-47ED-8BF9-28176E6FEFD6}">
      <dsp:nvSpPr>
        <dsp:cNvPr id="0" name=""/>
        <dsp:cNvSpPr/>
      </dsp:nvSpPr>
      <dsp:spPr>
        <a:xfrm>
          <a:off x="490897" y="1244147"/>
          <a:ext cx="892540" cy="8925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E014-00DA-424C-A78A-1D75D3A4F797}">
      <dsp:nvSpPr>
        <dsp:cNvPr id="0" name=""/>
        <dsp:cNvSpPr/>
      </dsp:nvSpPr>
      <dsp:spPr>
        <a:xfrm>
          <a:off x="1874334" y="879017"/>
          <a:ext cx="4314354" cy="162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46" tIns="171746" rIns="171746" bIns="1717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neue Lieder entdecken</a:t>
          </a:r>
          <a:endParaRPr lang="en-US" sz="2500" kern="1200"/>
        </a:p>
      </dsp:txBody>
      <dsp:txXfrm>
        <a:off x="1874334" y="879017"/>
        <a:ext cx="4314354" cy="1622800"/>
      </dsp:txXfrm>
    </dsp:sp>
    <dsp:sp modelId="{BECA0A71-7E2D-4716-A3EF-D5B11F12AF4D}">
      <dsp:nvSpPr>
        <dsp:cNvPr id="0" name=""/>
        <dsp:cNvSpPr/>
      </dsp:nvSpPr>
      <dsp:spPr>
        <a:xfrm>
          <a:off x="0" y="2907518"/>
          <a:ext cx="6188689" cy="16228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B710D-1054-45E2-B1AE-09D387617A95}">
      <dsp:nvSpPr>
        <dsp:cNvPr id="0" name=""/>
        <dsp:cNvSpPr/>
      </dsp:nvSpPr>
      <dsp:spPr>
        <a:xfrm>
          <a:off x="490897" y="3272648"/>
          <a:ext cx="892540" cy="8925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49B55-E4E4-44D7-AD8F-00261B839ECF}">
      <dsp:nvSpPr>
        <dsp:cNvPr id="0" name=""/>
        <dsp:cNvSpPr/>
      </dsp:nvSpPr>
      <dsp:spPr>
        <a:xfrm>
          <a:off x="1874334" y="2907518"/>
          <a:ext cx="4314354" cy="162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46" tIns="171746" rIns="171746" bIns="1717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sich gegenseitig inspirieren diese didaktisch einzusetzen </a:t>
          </a:r>
          <a:endParaRPr lang="en-US" sz="2500" kern="1200" dirty="0"/>
        </a:p>
      </dsp:txBody>
      <dsp:txXfrm>
        <a:off x="1874334" y="2907518"/>
        <a:ext cx="4314354" cy="1622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A03A7-1B0D-5248-9AD1-F5B51B41E039}">
      <dsp:nvSpPr>
        <dsp:cNvPr id="0" name=""/>
        <dsp:cNvSpPr/>
      </dsp:nvSpPr>
      <dsp:spPr>
        <a:xfrm>
          <a:off x="31299" y="1426"/>
          <a:ext cx="2480401" cy="148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/>
            <a:t>Wortschatz </a:t>
          </a:r>
          <a:endParaRPr lang="en-US" sz="2900" kern="1200"/>
        </a:p>
      </dsp:txBody>
      <dsp:txXfrm>
        <a:off x="31299" y="1426"/>
        <a:ext cx="2480401" cy="1488240"/>
      </dsp:txXfrm>
    </dsp:sp>
    <dsp:sp modelId="{CFC834CC-94EB-2647-8BE1-A0EC6793758D}">
      <dsp:nvSpPr>
        <dsp:cNvPr id="0" name=""/>
        <dsp:cNvSpPr/>
      </dsp:nvSpPr>
      <dsp:spPr>
        <a:xfrm>
          <a:off x="2759741" y="1426"/>
          <a:ext cx="2480401" cy="148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/>
            <a:t>Entspannung </a:t>
          </a:r>
          <a:endParaRPr lang="en-US" sz="2900" kern="1200"/>
        </a:p>
      </dsp:txBody>
      <dsp:txXfrm>
        <a:off x="2759741" y="1426"/>
        <a:ext cx="2480401" cy="1488240"/>
      </dsp:txXfrm>
    </dsp:sp>
    <dsp:sp modelId="{7FE37FD4-D307-CE4E-AACF-768C82F28886}">
      <dsp:nvSpPr>
        <dsp:cNvPr id="0" name=""/>
        <dsp:cNvSpPr/>
      </dsp:nvSpPr>
      <dsp:spPr>
        <a:xfrm>
          <a:off x="5488182" y="1426"/>
          <a:ext cx="2480401" cy="148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/>
            <a:t>Motivation </a:t>
          </a:r>
          <a:endParaRPr lang="en-US" sz="2900" kern="1200"/>
        </a:p>
      </dsp:txBody>
      <dsp:txXfrm>
        <a:off x="5488182" y="1426"/>
        <a:ext cx="2480401" cy="1488240"/>
      </dsp:txXfrm>
    </dsp:sp>
    <dsp:sp modelId="{6FECF3A4-3192-B44D-A7F7-2A131E796223}">
      <dsp:nvSpPr>
        <dsp:cNvPr id="0" name=""/>
        <dsp:cNvSpPr/>
      </dsp:nvSpPr>
      <dsp:spPr>
        <a:xfrm>
          <a:off x="8216624" y="1426"/>
          <a:ext cx="2480401" cy="148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/>
            <a:t>Lernen durch Spaß </a:t>
          </a:r>
          <a:endParaRPr lang="en-US" sz="2900" kern="1200"/>
        </a:p>
      </dsp:txBody>
      <dsp:txXfrm>
        <a:off x="8216624" y="1426"/>
        <a:ext cx="2480401" cy="1488240"/>
      </dsp:txXfrm>
    </dsp:sp>
    <dsp:sp modelId="{79CA5014-8CD0-0041-BFE3-35F637B5FEE5}">
      <dsp:nvSpPr>
        <dsp:cNvPr id="0" name=""/>
        <dsp:cNvSpPr/>
      </dsp:nvSpPr>
      <dsp:spPr>
        <a:xfrm>
          <a:off x="4123961" y="1737707"/>
          <a:ext cx="2480401" cy="148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/>
            <a:t>Aussprache </a:t>
          </a:r>
          <a:endParaRPr lang="en-US" sz="2900" kern="1200"/>
        </a:p>
      </dsp:txBody>
      <dsp:txXfrm>
        <a:off x="4123961" y="1737707"/>
        <a:ext cx="2480401" cy="1488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0F6FF-505B-B149-B43F-BC703EC4D646}">
      <dsp:nvSpPr>
        <dsp:cNvPr id="0" name=""/>
        <dsp:cNvSpPr/>
      </dsp:nvSpPr>
      <dsp:spPr>
        <a:xfrm>
          <a:off x="0" y="676620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6FB478-7A1F-1F44-BDCC-12AF0564EC28}">
      <dsp:nvSpPr>
        <dsp:cNvPr id="0" name=""/>
        <dsp:cNvSpPr/>
      </dsp:nvSpPr>
      <dsp:spPr>
        <a:xfrm>
          <a:off x="335260" y="995117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baseline="0" dirty="0"/>
            <a:t>lenkt ab </a:t>
          </a:r>
          <a:endParaRPr lang="en-US" sz="2900" kern="1200" dirty="0"/>
        </a:p>
      </dsp:txBody>
      <dsp:txXfrm>
        <a:off x="391378" y="1051235"/>
        <a:ext cx="2905105" cy="1803775"/>
      </dsp:txXfrm>
    </dsp:sp>
    <dsp:sp modelId="{A8EF3E93-9D55-F54D-9EDE-3C28862E15FD}">
      <dsp:nvSpPr>
        <dsp:cNvPr id="0" name=""/>
        <dsp:cNvSpPr/>
      </dsp:nvSpPr>
      <dsp:spPr>
        <a:xfrm>
          <a:off x="3687861" y="676620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96A159-9CD5-6447-BA0F-30E8061C69FF}">
      <dsp:nvSpPr>
        <dsp:cNvPr id="0" name=""/>
        <dsp:cNvSpPr/>
      </dsp:nvSpPr>
      <dsp:spPr>
        <a:xfrm>
          <a:off x="4023121" y="995117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baseline="0" dirty="0"/>
            <a:t>stört die Nachbarklassen </a:t>
          </a:r>
          <a:endParaRPr lang="en-US" sz="2900" kern="1200" dirty="0"/>
        </a:p>
      </dsp:txBody>
      <dsp:txXfrm>
        <a:off x="4079239" y="1051235"/>
        <a:ext cx="2905105" cy="1803775"/>
      </dsp:txXfrm>
    </dsp:sp>
    <dsp:sp modelId="{64747246-F926-9D45-AA58-3364B1EF099F}">
      <dsp:nvSpPr>
        <dsp:cNvPr id="0" name=""/>
        <dsp:cNvSpPr/>
      </dsp:nvSpPr>
      <dsp:spPr>
        <a:xfrm>
          <a:off x="7375723" y="676620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26593B-C4B1-164E-BC58-4F5064BC5E56}">
      <dsp:nvSpPr>
        <dsp:cNvPr id="0" name=""/>
        <dsp:cNvSpPr/>
      </dsp:nvSpPr>
      <dsp:spPr>
        <a:xfrm>
          <a:off x="7710983" y="995117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baseline="0" dirty="0"/>
            <a:t>keine Zeit im Lehrplan  </a:t>
          </a:r>
          <a:endParaRPr lang="en-US" sz="2900" kern="1200" dirty="0"/>
        </a:p>
      </dsp:txBody>
      <dsp:txXfrm>
        <a:off x="7767101" y="1051235"/>
        <a:ext cx="2905105" cy="18037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D118F-915A-D34A-9773-2CB5BFEE2D87}">
      <dsp:nvSpPr>
        <dsp:cNvPr id="0" name=""/>
        <dsp:cNvSpPr/>
      </dsp:nvSpPr>
      <dsp:spPr>
        <a:xfrm>
          <a:off x="0" y="50949"/>
          <a:ext cx="6900137" cy="16409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baseline="0"/>
            <a:t>Schritt 1: Lernziele/ Zielgruppe definieren </a:t>
          </a:r>
          <a:endParaRPr lang="en-US" sz="3000" kern="1200"/>
        </a:p>
      </dsp:txBody>
      <dsp:txXfrm>
        <a:off x="80103" y="131052"/>
        <a:ext cx="6739931" cy="1480718"/>
      </dsp:txXfrm>
    </dsp:sp>
    <dsp:sp modelId="{88CE6BC0-6E9A-614E-A3B5-316605ED721F}">
      <dsp:nvSpPr>
        <dsp:cNvPr id="0" name=""/>
        <dsp:cNvSpPr/>
      </dsp:nvSpPr>
      <dsp:spPr>
        <a:xfrm>
          <a:off x="0" y="1778274"/>
          <a:ext cx="6900137" cy="16409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baseline="0" dirty="0"/>
            <a:t>Schritt 2: Aufgabe entwickeln </a:t>
          </a:r>
          <a:endParaRPr lang="en-US" sz="3000" kern="1200" dirty="0"/>
        </a:p>
      </dsp:txBody>
      <dsp:txXfrm>
        <a:off x="80103" y="1858377"/>
        <a:ext cx="6739931" cy="1480718"/>
      </dsp:txXfrm>
    </dsp:sp>
    <dsp:sp modelId="{99BCECB5-7D52-044A-A8F4-15B4DF4AA925}">
      <dsp:nvSpPr>
        <dsp:cNvPr id="0" name=""/>
        <dsp:cNvSpPr/>
      </dsp:nvSpPr>
      <dsp:spPr>
        <a:xfrm>
          <a:off x="0" y="3505599"/>
          <a:ext cx="6900137" cy="16409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baseline="0"/>
            <a:t>Schritt 3: Freiwillige vor! Nutzen Sie diesen Kurs und probieren Sie eine Aufgabe direkt einmal aus! </a:t>
          </a:r>
          <a:endParaRPr lang="en-US" sz="3000" kern="1200"/>
        </a:p>
      </dsp:txBody>
      <dsp:txXfrm>
        <a:off x="80103" y="3585702"/>
        <a:ext cx="6739931" cy="148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EB2B8-4919-204A-9A0F-1B0DD836D90D}" type="datetimeFigureOut">
              <a:rPr lang="de-DE" smtClean="0"/>
              <a:t>16.05.23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A68BB-0636-B143-B9C0-EA387C3962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97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A68BB-0636-B143-B9C0-EA387C3962A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42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A68BB-0636-B143-B9C0-EA387C3962A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03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ffectLst/>
                <a:latin typeface="Times" pitchFamily="2" charset="0"/>
              </a:rPr>
              <a:t>Im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Rahmen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eines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Projektes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über</a:t>
            </a:r>
            <a:r>
              <a:rPr lang="en-US" dirty="0">
                <a:effectLst/>
                <a:latin typeface="Times" pitchFamily="2" charset="0"/>
              </a:rPr>
              <a:t> Lieder </a:t>
            </a:r>
            <a:r>
              <a:rPr lang="en-US" dirty="0" err="1">
                <a:effectLst/>
                <a:latin typeface="Times" pitchFamily="2" charset="0"/>
              </a:rPr>
              <a:t>wurde</a:t>
            </a:r>
            <a:r>
              <a:rPr lang="en-US" dirty="0">
                <a:effectLst/>
                <a:latin typeface="Times" pitchFamily="2" charset="0"/>
              </a:rPr>
              <a:t> 11 in </a:t>
            </a:r>
            <a:r>
              <a:rPr lang="en-US" dirty="0" err="1">
                <a:effectLst/>
                <a:latin typeface="Times" pitchFamily="2" charset="0"/>
              </a:rPr>
              <a:t>verschiedenen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Regionen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Senegals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tätigen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Deutschlehrkräften</a:t>
            </a:r>
            <a:r>
              <a:rPr lang="en-US" dirty="0">
                <a:effectLst/>
                <a:latin typeface="Times" pitchFamily="2" charset="0"/>
              </a:rPr>
              <a:t> und </a:t>
            </a:r>
            <a:r>
              <a:rPr lang="en-US" dirty="0" err="1">
                <a:effectLst/>
                <a:latin typeface="Times" pitchFamily="2" charset="0"/>
              </a:rPr>
              <a:t>deren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SchülerInnen</a:t>
            </a:r>
            <a:r>
              <a:rPr lang="en-US" dirty="0">
                <a:effectLst/>
                <a:latin typeface="Times" pitchFamily="2" charset="0"/>
              </a:rPr>
              <a:t> die </a:t>
            </a:r>
            <a:r>
              <a:rPr lang="en-US" dirty="0" err="1">
                <a:effectLst/>
                <a:latin typeface="Times" pitchFamily="2" charset="0"/>
              </a:rPr>
              <a:t>Frage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gestellt</a:t>
            </a:r>
            <a:r>
              <a:rPr lang="en-US" dirty="0">
                <a:effectLst/>
                <a:latin typeface="Times" pitchFamily="2" charset="0"/>
              </a:rPr>
              <a:t>, </a:t>
            </a:r>
            <a:r>
              <a:rPr lang="en-US" dirty="0" err="1">
                <a:effectLst/>
                <a:latin typeface="Times" pitchFamily="2" charset="0"/>
              </a:rPr>
              <a:t>welche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deutschen</a:t>
            </a:r>
            <a:r>
              <a:rPr lang="en-US" dirty="0">
                <a:effectLst/>
                <a:latin typeface="Times" pitchFamily="2" charset="0"/>
              </a:rPr>
              <a:t> Lieder </a:t>
            </a:r>
            <a:r>
              <a:rPr lang="en-US" dirty="0" err="1">
                <a:effectLst/>
                <a:latin typeface="Times" pitchFamily="2" charset="0"/>
              </a:rPr>
              <a:t>sie</a:t>
            </a:r>
            <a:r>
              <a:rPr lang="en-US" dirty="0">
                <a:effectLst/>
                <a:latin typeface="Times" pitchFamily="2" charset="0"/>
              </a:rPr>
              <a:t> gerne </a:t>
            </a:r>
            <a:r>
              <a:rPr lang="en-US" dirty="0" err="1">
                <a:effectLst/>
                <a:latin typeface="Times" pitchFamily="2" charset="0"/>
              </a:rPr>
              <a:t>im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Deutschunterricht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bzw</a:t>
            </a:r>
            <a:r>
              <a:rPr lang="en-US" dirty="0">
                <a:effectLst/>
                <a:latin typeface="Times" pitchFamily="2" charset="0"/>
              </a:rPr>
              <a:t>. </a:t>
            </a:r>
            <a:r>
              <a:rPr lang="en-US" dirty="0" err="1">
                <a:effectLst/>
                <a:latin typeface="Times" pitchFamily="2" charset="0"/>
              </a:rPr>
              <a:t>Deutschklub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singen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bzw</a:t>
            </a:r>
            <a:r>
              <a:rPr lang="en-US" dirty="0">
                <a:effectLst/>
                <a:latin typeface="Times" pitchFamily="2" charset="0"/>
              </a:rPr>
              <a:t>. </a:t>
            </a:r>
            <a:r>
              <a:rPr lang="en-US" dirty="0" err="1">
                <a:effectLst/>
                <a:latin typeface="Times" pitchFamily="2" charset="0"/>
              </a:rPr>
              <a:t>lernen</a:t>
            </a:r>
            <a:r>
              <a:rPr lang="en-US" dirty="0">
                <a:effectLst/>
                <a:latin typeface="Times" pitchFamily="2" charset="0"/>
              </a:rPr>
              <a:t>. </a:t>
            </a:r>
            <a:r>
              <a:rPr lang="en-US" dirty="0" err="1">
                <a:effectLst/>
                <a:latin typeface="Times" pitchFamily="2" charset="0"/>
              </a:rPr>
              <a:t>Im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Folgenden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werden</a:t>
            </a:r>
            <a:r>
              <a:rPr lang="en-US" dirty="0">
                <a:effectLst/>
                <a:latin typeface="Times" pitchFamily="2" charset="0"/>
              </a:rPr>
              <a:t> die </a:t>
            </a:r>
            <a:r>
              <a:rPr lang="en-US" dirty="0" err="1">
                <a:effectLst/>
                <a:latin typeface="Times" pitchFamily="2" charset="0"/>
              </a:rPr>
              <a:t>Resultate</a:t>
            </a:r>
            <a:r>
              <a:rPr lang="en-US" dirty="0">
                <a:effectLst/>
                <a:latin typeface="Times" pitchFamily="2" charset="0"/>
              </a:rPr>
              <a:t> der </a:t>
            </a:r>
            <a:r>
              <a:rPr lang="en-US" dirty="0" err="1">
                <a:effectLst/>
                <a:latin typeface="Times" pitchFamily="2" charset="0"/>
              </a:rPr>
              <a:t>Umfrage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dirty="0" err="1">
                <a:effectLst/>
                <a:latin typeface="Times" pitchFamily="2" charset="0"/>
              </a:rPr>
              <a:t>ausgewertet</a:t>
            </a:r>
            <a:r>
              <a:rPr lang="en-US" dirty="0">
                <a:effectLst/>
                <a:latin typeface="Times" pitchFamily="2" charset="0"/>
              </a:rPr>
              <a:t>. 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A68BB-0636-B143-B9C0-EA387C3962A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53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Einstieg, Energizer, Ausklang, Wortschatz, Landeskunde, Entspannung, Spaß, Gefühl für das Zielsprachenland, Identifikation, bietet Sprechanlässe, </a:t>
            </a:r>
            <a:r>
              <a:rPr lang="de-DE" dirty="0" err="1"/>
              <a:t>Hörverstäandnis</a:t>
            </a:r>
            <a:r>
              <a:rPr lang="de-DE" dirty="0"/>
              <a:t>, Aussprache, Chor wirkt sich positiv auf die Gruppendynamik aus, Grammatik, bringt Motivation, Botenstoffe im Gehirn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A68BB-0636-B143-B9C0-EA387C3962A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3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A68BB-0636-B143-B9C0-EA387C3962A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29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Gruppen von 2-3 Leuten, Bücher rumgehen lassen, Kursleiterin ist DJ bei den Präsentationen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A68BB-0636-B143-B9C0-EA387C3962A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93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May 16,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May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May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0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May 16,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May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9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May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May 16,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May 16,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May 16,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May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May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6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May 16,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01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73419/karaoke_logo-by-regisburin-17341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ikrifd.com/blogger-musik-dan-ulasannya-yang-semakin-irelevan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v9vIbRWQg" TargetMode="External"/><Relationship Id="rId7" Type="http://schemas.openxmlformats.org/officeDocument/2006/relationships/hyperlink" Target="https://www.deutschland.de/de/topic/kultur/deutschlernen-mit-musi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utschmusikblog.de/category/niveaustufen/niveau-a1/" TargetMode="External"/><Relationship Id="rId5" Type="http://schemas.openxmlformats.org/officeDocument/2006/relationships/hyperlink" Target="https://www.goethe.de/prj/dlp/de/suche/list?resultgroup=all&amp;query=Musik&amp;p=1&amp;orderby=relevance" TargetMode="External"/><Relationship Id="rId4" Type="http://schemas.openxmlformats.org/officeDocument/2006/relationships/hyperlink" Target="https://www.einfachdeutschlernen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commons.wikimedia.org/wiki/Category:Wise_Guys_(German_a_cappella_group)?uselang=de" TargetMode="External"/><Relationship Id="rId7" Type="http://schemas.openxmlformats.org/officeDocument/2006/relationships/hyperlink" Target="https://www.stuttgarter-nachrichten.de/inhalt.sage-nein-von-ez-wendtoin-afrikanischer-musiker-landet-hit-mit-konstantin-wecker-cover.9cbc3d09-cd2a-4a76-9d83-acc57b3b9260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colorful-germany.de/fettes-brot-verspottet-helene-fischer-weil-diese-sich-gegen-rassismus-stellte/" TargetMode="External"/><Relationship Id="rId4" Type="http://schemas.openxmlformats.org/officeDocument/2006/relationships/image" Target="../media/image15.jpg"/><Relationship Id="rId9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compactdiscmusic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abiusmaximus.com/2013/09/03/reform-america-music-54559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fr.vikidia.org/wiki/Fichier:Drapeau_du_Senegal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pngall.com/classical-music-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llustrations/noten-notenschl%C3%BCssel-musik-65458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2" name="Rectangle 1067">
            <a:extLst>
              <a:ext uri="{FF2B5EF4-FFF2-40B4-BE49-F238E27FC236}">
                <a16:creationId xmlns:a16="http://schemas.microsoft.com/office/drawing/2014/main" id="{C56AE383-06A1-42D3-B1AF-CE22194F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Rectangle 1069">
            <a:extLst>
              <a:ext uri="{FF2B5EF4-FFF2-40B4-BE49-F238E27FC236}">
                <a16:creationId xmlns:a16="http://schemas.microsoft.com/office/drawing/2014/main" id="{3D70B90B-BED1-4715-9BFE-9622C47A2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FFDEB-1F84-8FFF-9A80-EDD0EC942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8663"/>
            <a:ext cx="5015638" cy="2795738"/>
          </a:xfrm>
        </p:spPr>
        <p:txBody>
          <a:bodyPr vert="horz" lIns="0" tIns="0" rIns="0" bIns="0" rtlCol="0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 err="1"/>
              <a:t>Musik</a:t>
            </a:r>
            <a:r>
              <a:rPr lang="en-US" sz="4800" dirty="0"/>
              <a:t> </a:t>
            </a:r>
            <a:r>
              <a:rPr lang="en-US" sz="4800" dirty="0" err="1"/>
              <a:t>im</a:t>
            </a:r>
            <a:r>
              <a:rPr lang="en-US" sz="4800" dirty="0"/>
              <a:t> </a:t>
            </a:r>
            <a:r>
              <a:rPr lang="en-US" sz="4800" dirty="0" err="1"/>
              <a:t>Deutschunterricht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pic>
        <p:nvPicPr>
          <p:cNvPr id="1084" name="Picture 1063" descr="Eine Harmonika auf einem Notenblatt">
            <a:extLst>
              <a:ext uri="{FF2B5EF4-FFF2-40B4-BE49-F238E27FC236}">
                <a16:creationId xmlns:a16="http://schemas.microsoft.com/office/drawing/2014/main" id="{90255DFA-4357-E6E0-C9D2-2598EA418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9" r="31528" b="-1"/>
          <a:stretch/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D7E72D6-504D-E0A9-1563-542184D55BA9}"/>
              </a:ext>
            </a:extLst>
          </p:cNvPr>
          <p:cNvSpPr txBox="1"/>
          <p:nvPr/>
        </p:nvSpPr>
        <p:spPr>
          <a:xfrm>
            <a:off x="1186751" y="2871788"/>
            <a:ext cx="3914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Deutschlehrer</a:t>
            </a:r>
            <a:r>
              <a:rPr lang="fr-FR" sz="2400" dirty="0"/>
              <a:t>-Tage 2023</a:t>
            </a:r>
          </a:p>
          <a:p>
            <a:r>
              <a:rPr lang="fr-FR" sz="2400" dirty="0"/>
              <a:t>Dakar – </a:t>
            </a:r>
            <a:r>
              <a:rPr lang="fr-FR" sz="2400" dirty="0" err="1"/>
              <a:t>Senegal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Marie-Charlotte Zongo</a:t>
            </a:r>
          </a:p>
          <a:p>
            <a:r>
              <a:rPr lang="fr-FR" sz="2400" dirty="0"/>
              <a:t>DAAD-</a:t>
            </a:r>
            <a:r>
              <a:rPr lang="fr-FR" sz="2400" dirty="0" err="1"/>
              <a:t>Lektorin</a:t>
            </a:r>
            <a:r>
              <a:rPr lang="fr-FR" sz="2400" dirty="0"/>
              <a:t> Burkina Faso </a:t>
            </a:r>
          </a:p>
        </p:txBody>
      </p:sp>
    </p:spTree>
    <p:extLst>
      <p:ext uri="{BB962C8B-B14F-4D97-AF65-F5344CB8AC3E}">
        <p14:creationId xmlns:p14="http://schemas.microsoft.com/office/powerpoint/2010/main" val="290212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AA15-2AE7-F3A2-97A5-1406666B0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Formate kann man sich überlegen? 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5CAA1-DE60-67C1-DFD3-28181D8B2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z.B. Karaoke (auch über YouTube) </a:t>
            </a:r>
          </a:p>
          <a:p>
            <a:r>
              <a:rPr lang="de-DE" dirty="0"/>
              <a:t>Gemeinsames Ritual (z.B. Geburtstagslied, Begrüßungslied, Klassenlied) </a:t>
            </a:r>
          </a:p>
          <a:p>
            <a:r>
              <a:rPr lang="de-DE" dirty="0"/>
              <a:t>Chor </a:t>
            </a:r>
          </a:p>
          <a:p>
            <a:r>
              <a:rPr lang="de-DE" dirty="0"/>
              <a:t>Theater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…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1D15A7D-1327-E7BB-F35E-2E96DF24C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53563" y="379425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576FA-A1E8-9161-AFFA-8E5D33A2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Die Fundgrube</a:t>
            </a:r>
            <a:endParaRPr lang="de-DE"/>
          </a:p>
        </p:txBody>
      </p:sp>
      <p:pic>
        <p:nvPicPr>
          <p:cNvPr id="5" name="Picture 4" descr="A pair of headphones&#10;&#10;Description automatically generated with medium confidence">
            <a:extLst>
              <a:ext uri="{FF2B5EF4-FFF2-40B4-BE49-F238E27FC236}">
                <a16:creationId xmlns:a16="http://schemas.microsoft.com/office/drawing/2014/main" id="{212C9736-7E1D-FED3-89D9-47DA25525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477" r="6060" b="-1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6BC2A-DE85-3003-49C3-36E71A54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de-DE" dirty="0"/>
              <a:t>Welche Musik eignet sich eigentlich für den Deutschunterricht?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529A2-002E-2CEB-AFD1-ADEC0C64D438}"/>
              </a:ext>
            </a:extLst>
          </p:cNvPr>
          <p:cNvSpPr txBox="1"/>
          <p:nvPr/>
        </p:nvSpPr>
        <p:spPr>
          <a:xfrm>
            <a:off x="9400851" y="6657945"/>
            <a:ext cx="27911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  <a:hlinkClick r:id="rId3" tooltip="https://zikrifd.com/blogger-musik-dan-ulasannya-yang-semakin-ireleva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de-DE" sz="700">
                <a:solidFill>
                  <a:srgbClr val="FFFFFF"/>
                </a:solidFill>
              </a:rPr>
              <a:t> by Unknown Author is licensed under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5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3602-B312-30FA-A636-543CA61F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Hilfreiche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12290-F9AC-E424-7967-C8A489E4C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https://www.youtube.com/watch?v=xGv9vIbRWQg</a:t>
            </a:r>
            <a:r>
              <a:rPr lang="de-DE" dirty="0"/>
              <a:t> (Online-Workshop zum Thema Musik im Deutschunterricht) </a:t>
            </a:r>
          </a:p>
          <a:p>
            <a:r>
              <a:rPr lang="de-DE" dirty="0">
                <a:hlinkClick r:id="rId4"/>
              </a:rPr>
              <a:t>https://www.einfachdeutschlernen.com</a:t>
            </a:r>
            <a:r>
              <a:rPr lang="de-DE" dirty="0"/>
              <a:t>  (Deutsch lernen durch Hören)</a:t>
            </a:r>
          </a:p>
          <a:p>
            <a:r>
              <a:rPr lang="de-DE" dirty="0">
                <a:hlinkClick r:id="rId5"/>
              </a:rPr>
              <a:t>https://www.goethe.de/prj/dlp/de/suche/list?resultgroup=all&amp;query=Musik&amp;p=1&amp;orderby=relevance</a:t>
            </a:r>
            <a:r>
              <a:rPr lang="de-DE" dirty="0"/>
              <a:t> (didaktisierte Übungen zum Thema Musik Goethe-Institut) </a:t>
            </a:r>
          </a:p>
          <a:p>
            <a:r>
              <a:rPr lang="de-DE" dirty="0">
                <a:hlinkClick r:id="rId6"/>
              </a:rPr>
              <a:t>https://deutschmusikblog.de/category/niveaustufen/niveau-a1/</a:t>
            </a:r>
            <a:r>
              <a:rPr lang="de-DE" dirty="0"/>
              <a:t> (Für Niveau A1)</a:t>
            </a:r>
          </a:p>
          <a:p>
            <a:r>
              <a:rPr lang="de-DE" dirty="0">
                <a:hlinkClick r:id="rId7"/>
              </a:rPr>
              <a:t>https://www.deutschland.de/de/topic/kultur/deutschlernen-mit-musik</a:t>
            </a:r>
            <a:r>
              <a:rPr lang="de-DE" dirty="0"/>
              <a:t> (</a:t>
            </a:r>
            <a:r>
              <a:rPr lang="de-DE" dirty="0" err="1"/>
              <a:t>deutschland.de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09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F36CF4-B570-4699-9D6F-7929130F1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944FD-34C8-B81E-2237-B92F0A6F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162" y="140018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Liederliste </a:t>
            </a:r>
          </a:p>
        </p:txBody>
      </p:sp>
      <p:pic>
        <p:nvPicPr>
          <p:cNvPr id="10" name="Picture 9" descr="A group of men on a stage&#10;&#10;Description automatically generated with medium confidence">
            <a:extLst>
              <a:ext uri="{FF2B5EF4-FFF2-40B4-BE49-F238E27FC236}">
                <a16:creationId xmlns:a16="http://schemas.microsoft.com/office/drawing/2014/main" id="{B433A24B-3255-AAD4-6500-BD6DA3F86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61" r="-3" b="97"/>
          <a:stretch/>
        </p:blipFill>
        <p:spPr>
          <a:xfrm>
            <a:off x="2" y="10"/>
            <a:ext cx="3628897" cy="2285990"/>
          </a:xfrm>
          <a:custGeom>
            <a:avLst/>
            <a:gdLst/>
            <a:ahLst/>
            <a:cxnLst/>
            <a:rect l="l" t="t" r="r" b="b"/>
            <a:pathLst>
              <a:path w="3628897" h="2286000">
                <a:moveTo>
                  <a:pt x="0" y="0"/>
                </a:moveTo>
                <a:lnTo>
                  <a:pt x="3628897" y="0"/>
                </a:lnTo>
                <a:lnTo>
                  <a:pt x="3539740" y="213290"/>
                </a:lnTo>
                <a:cubicBezTo>
                  <a:pt x="3336519" y="755012"/>
                  <a:pt x="3201039" y="1356926"/>
                  <a:pt x="3133299" y="2019030"/>
                </a:cubicBezTo>
                <a:lnTo>
                  <a:pt x="311326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pic>
        <p:nvPicPr>
          <p:cNvPr id="7" name="Picture 6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5BCC16B3-E3B8-7651-D261-437E47BAC0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930" r="4" b="44183"/>
          <a:stretch/>
        </p:blipFill>
        <p:spPr>
          <a:xfrm>
            <a:off x="2" y="2286000"/>
            <a:ext cx="3241673" cy="2286000"/>
          </a:xfrm>
          <a:custGeom>
            <a:avLst/>
            <a:gdLst/>
            <a:ahLst/>
            <a:cxnLst/>
            <a:rect l="l" t="t" r="r" b="b"/>
            <a:pathLst>
              <a:path w="3241673" h="2286000">
                <a:moveTo>
                  <a:pt x="0" y="0"/>
                </a:moveTo>
                <a:lnTo>
                  <a:pt x="3113268" y="0"/>
                </a:lnTo>
                <a:lnTo>
                  <a:pt x="3095195" y="240894"/>
                </a:lnTo>
                <a:cubicBezTo>
                  <a:pt x="3086727" y="413944"/>
                  <a:pt x="3082493" y="590756"/>
                  <a:pt x="3082493" y="771329"/>
                </a:cubicBezTo>
                <a:cubicBezTo>
                  <a:pt x="3082493" y="1213552"/>
                  <a:pt x="3126732" y="1655774"/>
                  <a:pt x="3215208" y="2147746"/>
                </a:cubicBezTo>
                <a:lnTo>
                  <a:pt x="3241673" y="2286000"/>
                </a:lnTo>
                <a:lnTo>
                  <a:pt x="0" y="2286000"/>
                </a:lnTo>
                <a:close/>
              </a:path>
            </a:pathLst>
          </a:custGeom>
        </p:spPr>
      </p:pic>
      <p:pic>
        <p:nvPicPr>
          <p:cNvPr id="5" name="Picture 4" descr="A person playing a guitar&#10;&#10;Description automatically generated with medium confidence">
            <a:extLst>
              <a:ext uri="{FF2B5EF4-FFF2-40B4-BE49-F238E27FC236}">
                <a16:creationId xmlns:a16="http://schemas.microsoft.com/office/drawing/2014/main" id="{BBC72784-36F4-9EEC-160F-DE2EBCA28A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" b="14009"/>
          <a:stretch/>
        </p:blipFill>
        <p:spPr>
          <a:xfrm>
            <a:off x="1" y="4572000"/>
            <a:ext cx="4043175" cy="2286000"/>
          </a:xfrm>
          <a:custGeom>
            <a:avLst/>
            <a:gdLst/>
            <a:ahLst/>
            <a:cxnLst/>
            <a:rect l="l" t="t" r="r" b="b"/>
            <a:pathLst>
              <a:path w="4043175" h="2286000">
                <a:moveTo>
                  <a:pt x="0" y="0"/>
                </a:moveTo>
                <a:lnTo>
                  <a:pt x="3241673" y="0"/>
                </a:lnTo>
                <a:lnTo>
                  <a:pt x="3263133" y="112108"/>
                </a:lnTo>
                <a:cubicBezTo>
                  <a:pt x="3280337" y="197097"/>
                  <a:pt x="3298770" y="283699"/>
                  <a:pt x="3318431" y="372143"/>
                </a:cubicBezTo>
                <a:cubicBezTo>
                  <a:pt x="3515048" y="1040389"/>
                  <a:pt x="3711664" y="1669328"/>
                  <a:pt x="4026248" y="2258957"/>
                </a:cubicBezTo>
                <a:lnTo>
                  <a:pt x="4043175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64D2-C31D-94D2-0A7F-223F1ECFF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899" y="1757364"/>
            <a:ext cx="8458325" cy="49111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de-DE" sz="2800" dirty="0" err="1"/>
              <a:t>Eze</a:t>
            </a:r>
            <a:r>
              <a:rPr lang="de-DE" sz="2800" dirty="0"/>
              <a:t> </a:t>
            </a:r>
            <a:r>
              <a:rPr lang="de-DE" sz="2800" dirty="0" err="1"/>
              <a:t>Wendtoin</a:t>
            </a:r>
            <a:r>
              <a:rPr lang="de-DE" sz="2800" dirty="0"/>
              <a:t> „Omas Mütze“, „Dresden“, “Fahrrad </a:t>
            </a:r>
            <a:r>
              <a:rPr lang="de-DE" sz="2800" dirty="0" err="1"/>
              <a:t>fahr‘n</a:t>
            </a:r>
            <a:r>
              <a:rPr lang="de-DE" sz="2800" dirty="0"/>
              <a:t>“</a:t>
            </a:r>
          </a:p>
          <a:p>
            <a:pPr>
              <a:lnSpc>
                <a:spcPct val="110000"/>
              </a:lnSpc>
            </a:pPr>
            <a:r>
              <a:rPr lang="de-DE" sz="2800" dirty="0"/>
              <a:t>Deine Freunde “Schokolade“ (Essen und Trinken) </a:t>
            </a:r>
          </a:p>
          <a:p>
            <a:pPr>
              <a:lnSpc>
                <a:spcPct val="110000"/>
              </a:lnSpc>
            </a:pPr>
            <a:r>
              <a:rPr lang="de-DE" sz="2800" dirty="0"/>
              <a:t>Wise Guys „Denglisch“, “Sommer“</a:t>
            </a:r>
          </a:p>
          <a:p>
            <a:pPr>
              <a:lnSpc>
                <a:spcPct val="110000"/>
              </a:lnSpc>
            </a:pPr>
            <a:r>
              <a:rPr lang="de-DE" sz="2800" dirty="0" err="1"/>
              <a:t>AnnenMayKantereit</a:t>
            </a:r>
            <a:r>
              <a:rPr lang="de-DE" sz="2800" dirty="0"/>
              <a:t> „Oft gefragt“ (Verben üben, getrennte Verben im Perfekt)</a:t>
            </a:r>
          </a:p>
          <a:p>
            <a:pPr>
              <a:lnSpc>
                <a:spcPct val="110000"/>
              </a:lnSpc>
            </a:pPr>
            <a:r>
              <a:rPr lang="de-DE" sz="2800" dirty="0"/>
              <a:t>Helene Fischer “Atemlos durch die Nacht“</a:t>
            </a:r>
          </a:p>
          <a:p>
            <a:pPr>
              <a:lnSpc>
                <a:spcPct val="110000"/>
              </a:lnSpc>
            </a:pPr>
            <a:r>
              <a:rPr lang="de-DE" sz="2800" dirty="0"/>
              <a:t>Samy Deluxe „Superheld“ </a:t>
            </a:r>
          </a:p>
          <a:p>
            <a:pPr>
              <a:lnSpc>
                <a:spcPct val="110000"/>
              </a:lnSpc>
            </a:pPr>
            <a:r>
              <a:rPr lang="de-DE" sz="2800" dirty="0"/>
              <a:t>Kinderlied “Wie schön, dass du geboren bist“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6EDE4-6463-0C74-925A-25842EAD1D87}"/>
              </a:ext>
            </a:extLst>
          </p:cNvPr>
          <p:cNvSpPr txBox="1"/>
          <p:nvPr/>
        </p:nvSpPr>
        <p:spPr>
          <a:xfrm>
            <a:off x="9423293" y="6870700"/>
            <a:ext cx="27687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  <a:hlinkClick r:id="rId5" tooltip="https://colorful-germany.de/fettes-brot-verspottet-helene-fischer-weil-diese-sich-gegen-rassismus-stellt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de-DE" sz="700">
                <a:solidFill>
                  <a:srgbClr val="FFFFFF"/>
                </a:solidFill>
              </a:rPr>
              <a:t> by Unknown Author is licensed under </a:t>
            </a:r>
            <a:r>
              <a:rPr lang="de-DE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de-DE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0EA79-C663-C3EB-B4E9-BA9BC50E1122}"/>
              </a:ext>
            </a:extLst>
          </p:cNvPr>
          <p:cNvSpPr txBox="1"/>
          <p:nvPr/>
        </p:nvSpPr>
        <p:spPr>
          <a:xfrm>
            <a:off x="6803789" y="6870700"/>
            <a:ext cx="26068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  <a:hlinkClick r:id="rId3" tooltip="https://commons.wikimedia.org/wiki/Category:Wise_Guys_(German_a_cappella_group)?uselang=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de-DE" sz="700">
                <a:solidFill>
                  <a:srgbClr val="FFFFFF"/>
                </a:solidFill>
              </a:rPr>
              <a:t> by Unknown Author is licensed under </a:t>
            </a:r>
            <a:r>
              <a:rPr lang="de-DE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1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10382-C347-5B5B-A1A3-DFAAA583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dirty="0"/>
              <a:t>Aufgabe an Sie. Wählen Sie ein Lied aus und versuchen Sie dieses Lied didaktisch umzusetzen.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86AF33D-E1F4-9B7D-45B6-0B6F0F120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51419"/>
              </p:ext>
            </p:extLst>
          </p:nvPr>
        </p:nvGraphicFramePr>
        <p:xfrm>
          <a:off x="4548188" y="576000"/>
          <a:ext cx="6900137" cy="519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95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FEECB93-933C-477B-BC7D-C2F2F627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mpact disk, close&#10;&#10;Description automatically generated">
            <a:extLst>
              <a:ext uri="{FF2B5EF4-FFF2-40B4-BE49-F238E27FC236}">
                <a16:creationId xmlns:a16="http://schemas.microsoft.com/office/drawing/2014/main" id="{42752FE3-E972-F8C3-FA75-60835F03F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B2C50-CD51-9D8F-C330-361F0453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55847"/>
            <a:ext cx="5015638" cy="2068553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5200" spc="-100"/>
              <a:t>Vorstellrunde…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84A49-BF95-59E4-0D69-9C54081F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830398"/>
            <a:ext cx="5015638" cy="1219439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chemeClr val="tx1"/>
                </a:solidFill>
              </a:rPr>
              <a:t>Musik ist für mich…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38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9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0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43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4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5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87F2AD-8141-F3FB-388A-5CAC0B2D8F4F}"/>
              </a:ext>
            </a:extLst>
          </p:cNvPr>
          <p:cNvSpPr txBox="1"/>
          <p:nvPr/>
        </p:nvSpPr>
        <p:spPr>
          <a:xfrm>
            <a:off x="9727864" y="6657945"/>
            <a:ext cx="24641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  <a:hlinkClick r:id="rId3" tooltip="https://www.freeimageslive.co.uk/free_stock_image/compactdiscmusic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de-DE" sz="700">
                <a:solidFill>
                  <a:srgbClr val="FFFFFF"/>
                </a:solidFill>
              </a:rPr>
              <a:t> by Unknown Author is licensed under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2D495-549E-5B04-4C9B-AB52C87B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Erzählen Sie von Ihren Erfahrungen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F6E7B-FB99-2775-C43E-3D4955CA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de-DE" sz="3200" dirty="0"/>
              <a:t>Verwenden Sie Musik im Deutschunterricht- und wenn ja, welche? </a:t>
            </a:r>
          </a:p>
          <a:p>
            <a:r>
              <a:rPr lang="de-DE" sz="3200" dirty="0"/>
              <a:t>Wofür setzen Sie Musik ein?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399DD-2A27-BEB5-A5D7-57FB7B39C2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004" r="18065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73770-EC19-5228-9BC9-350181DB52B1}"/>
              </a:ext>
            </a:extLst>
          </p:cNvPr>
          <p:cNvSpPr txBox="1"/>
          <p:nvPr/>
        </p:nvSpPr>
        <p:spPr>
          <a:xfrm>
            <a:off x="9727864" y="6657945"/>
            <a:ext cx="24641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  <a:hlinkClick r:id="rId4" tooltip="https://fabiusmaximus.com/2013/09/03/reform-america-music-5455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de-DE" sz="700">
                <a:solidFill>
                  <a:srgbClr val="FFFFFF"/>
                </a:solidFill>
              </a:rPr>
              <a:t> by Unknown Author is licensed under </a:t>
            </a:r>
            <a:r>
              <a:rPr lang="de-DE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7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66EC-A9F1-D211-AD95-FCACA66D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3" y="486585"/>
            <a:ext cx="10728322" cy="1477328"/>
          </a:xfrm>
        </p:spPr>
        <p:txBody>
          <a:bodyPr/>
          <a:lstStyle/>
          <a:p>
            <a:pPr algn="ctr"/>
            <a:r>
              <a:rPr lang="de-DE" dirty="0"/>
              <a:t>Umfrageergebnisse Senegal:</a:t>
            </a:r>
            <a:br>
              <a:rPr lang="de-DE" dirty="0"/>
            </a:br>
            <a:r>
              <a:rPr lang="de-DE" dirty="0"/>
              <a:t>beliebte Lieder im Deutschunterricht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155AE1B-9427-5BD0-DDB0-E74ECFD9C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34410"/>
              </p:ext>
            </p:extLst>
          </p:nvPr>
        </p:nvGraphicFramePr>
        <p:xfrm>
          <a:off x="720000" y="2541600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B690297-A8C5-E806-9E7F-9AF280E562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601200" y="486585"/>
            <a:ext cx="2063750" cy="1372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574E2-F889-0AE8-2ED0-D3133B35D9F9}"/>
              </a:ext>
            </a:extLst>
          </p:cNvPr>
          <p:cNvSpPr txBox="1"/>
          <p:nvPr/>
        </p:nvSpPr>
        <p:spPr>
          <a:xfrm>
            <a:off x="9601200" y="7236635"/>
            <a:ext cx="206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>
                <a:hlinkClick r:id="rId9" tooltip="https://fr.vikidia.org/wiki/Fichier:Drapeau_du_Senegal.svg"/>
              </a:rPr>
              <a:t>This Photo</a:t>
            </a:r>
            <a:r>
              <a:rPr lang="de-DE" sz="900"/>
              <a:t> by Unknown Author is licensed under </a:t>
            </a:r>
            <a:r>
              <a:rPr lang="de-DE" sz="900">
                <a:hlinkClick r:id="rId10" tooltip="https://creativecommons.org/licenses/by-sa/3.0/"/>
              </a:rPr>
              <a:t>CC BY-SA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18383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wei Notenblätter, die zu einem Herzen gefaltet sind">
            <a:extLst>
              <a:ext uri="{FF2B5EF4-FFF2-40B4-BE49-F238E27FC236}">
                <a16:creationId xmlns:a16="http://schemas.microsoft.com/office/drawing/2014/main" id="{32EE72D3-1F8D-2FE0-1C5B-8249A0957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1" r="17938" b="-1"/>
          <a:stretch/>
        </p:blipFill>
        <p:spPr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65196C-C0AA-8105-4E85-617B3F43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95" y="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Fazit (Zitat aus der Umfrage)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B9120-4D82-E376-EE66-E2D1CABC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57338"/>
            <a:ext cx="6923813" cy="50720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" pitchFamily="2" charset="0"/>
              </a:rPr>
              <a:t>”</a:t>
            </a:r>
            <a:r>
              <a:rPr lang="en-US" sz="2400" dirty="0" err="1">
                <a:effectLst/>
                <a:latin typeface="Times" pitchFamily="2" charset="0"/>
              </a:rPr>
              <a:t>Im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Großen</a:t>
            </a:r>
            <a:r>
              <a:rPr lang="en-US" sz="2400" dirty="0">
                <a:effectLst/>
                <a:latin typeface="Times" pitchFamily="2" charset="0"/>
              </a:rPr>
              <a:t> und </a:t>
            </a:r>
            <a:r>
              <a:rPr lang="en-US" sz="2400" dirty="0" err="1">
                <a:effectLst/>
                <a:latin typeface="Times" pitchFamily="2" charset="0"/>
              </a:rPr>
              <a:t>Ganzen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ist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aus</a:t>
            </a:r>
            <a:r>
              <a:rPr lang="en-US" sz="2400" dirty="0">
                <a:effectLst/>
                <a:latin typeface="Times" pitchFamily="2" charset="0"/>
              </a:rPr>
              <a:t> der </a:t>
            </a:r>
            <a:r>
              <a:rPr lang="en-US" sz="2400" dirty="0" err="1">
                <a:effectLst/>
                <a:latin typeface="Times" pitchFamily="2" charset="0"/>
              </a:rPr>
              <a:t>Umfrage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zu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entnehmen</a:t>
            </a:r>
            <a:r>
              <a:rPr lang="en-US" sz="2400" dirty="0">
                <a:effectLst/>
                <a:latin typeface="Times" pitchFamily="2" charset="0"/>
              </a:rPr>
              <a:t>, </a:t>
            </a:r>
            <a:r>
              <a:rPr lang="en-US" sz="2400" dirty="0" err="1">
                <a:effectLst/>
                <a:latin typeface="Times" pitchFamily="2" charset="0"/>
              </a:rPr>
              <a:t>dass</a:t>
            </a:r>
            <a:r>
              <a:rPr lang="en-US" sz="2400" dirty="0">
                <a:effectLst/>
                <a:latin typeface="Times" pitchFamily="2" charset="0"/>
              </a:rPr>
              <a:t> die </a:t>
            </a:r>
            <a:r>
              <a:rPr lang="en-US" sz="2400" dirty="0" err="1">
                <a:effectLst/>
                <a:latin typeface="Times" pitchFamily="2" charset="0"/>
              </a:rPr>
              <a:t>meisten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Lehrkräfte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trotz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ihrer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Ausrüstungsprobleme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gern</a:t>
            </a:r>
            <a:r>
              <a:rPr lang="en-US" sz="2400" dirty="0">
                <a:effectLst/>
                <a:latin typeface="Times" pitchFamily="2" charset="0"/>
              </a:rPr>
              <a:t> Lieder </a:t>
            </a:r>
            <a:r>
              <a:rPr lang="en-US" sz="2400" dirty="0" err="1">
                <a:effectLst/>
                <a:latin typeface="Times" pitchFamily="2" charset="0"/>
              </a:rPr>
              <a:t>im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Deutschunterricht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singen</a:t>
            </a:r>
            <a:r>
              <a:rPr lang="en-US" sz="2400" dirty="0">
                <a:effectLst/>
                <a:latin typeface="Times" pitchFamily="2" charset="0"/>
              </a:rPr>
              <a:t>, </a:t>
            </a:r>
            <a:r>
              <a:rPr lang="en-US" sz="2400" dirty="0" err="1">
                <a:effectLst/>
                <a:latin typeface="Times" pitchFamily="2" charset="0"/>
              </a:rPr>
              <a:t>aber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diese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beziehen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sich</a:t>
            </a:r>
            <a:r>
              <a:rPr lang="en-US" sz="2400" dirty="0">
                <a:effectLst/>
                <a:latin typeface="Times" pitchFamily="2" charset="0"/>
              </a:rPr>
              <a:t> in der Regel auf die </a:t>
            </a:r>
            <a:r>
              <a:rPr lang="en-US" sz="2400" dirty="0" err="1">
                <a:effectLst/>
                <a:latin typeface="Times" pitchFamily="2" charset="0"/>
              </a:rPr>
              <a:t>im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Lehrwerk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erschienenen</a:t>
            </a:r>
            <a:r>
              <a:rPr lang="en-US" sz="2400" dirty="0">
                <a:effectLst/>
                <a:latin typeface="Times" pitchFamily="2" charset="0"/>
              </a:rPr>
              <a:t> Lieder (…). Davon </a:t>
            </a:r>
            <a:r>
              <a:rPr lang="en-US" sz="2400" dirty="0" err="1">
                <a:effectLst/>
                <a:latin typeface="Times" pitchFamily="2" charset="0"/>
              </a:rPr>
              <a:t>kann</a:t>
            </a:r>
            <a:r>
              <a:rPr lang="en-US" sz="2400" dirty="0">
                <a:effectLst/>
                <a:latin typeface="Times" pitchFamily="2" charset="0"/>
              </a:rPr>
              <a:t> man </a:t>
            </a:r>
            <a:r>
              <a:rPr lang="en-US" sz="2400" dirty="0" err="1">
                <a:effectLst/>
                <a:latin typeface="Times" pitchFamily="2" charset="0"/>
              </a:rPr>
              <a:t>ausgehen</a:t>
            </a:r>
            <a:r>
              <a:rPr lang="en-US" sz="2400" dirty="0">
                <a:effectLst/>
                <a:latin typeface="Times" pitchFamily="2" charset="0"/>
              </a:rPr>
              <a:t>, </a:t>
            </a:r>
            <a:r>
              <a:rPr lang="en-US" sz="2400" dirty="0" err="1">
                <a:effectLst/>
                <a:latin typeface="Times" pitchFamily="2" charset="0"/>
              </a:rPr>
              <a:t>dass</a:t>
            </a:r>
            <a:r>
              <a:rPr lang="en-US" sz="2400" dirty="0">
                <a:effectLst/>
                <a:latin typeface="Times" pitchFamily="2" charset="0"/>
              </a:rPr>
              <a:t> es </a:t>
            </a:r>
            <a:r>
              <a:rPr lang="en-US" sz="2400" dirty="0" err="1">
                <a:effectLst/>
                <a:latin typeface="Times" pitchFamily="2" charset="0"/>
              </a:rPr>
              <a:t>notwendig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ist</a:t>
            </a:r>
            <a:r>
              <a:rPr lang="en-US" sz="2400" dirty="0">
                <a:effectLst/>
                <a:latin typeface="Times" pitchFamily="2" charset="0"/>
              </a:rPr>
              <a:t>, das </a:t>
            </a:r>
            <a:r>
              <a:rPr lang="en-US" sz="2400" dirty="0" err="1">
                <a:effectLst/>
                <a:latin typeface="Times" pitchFamily="2" charset="0"/>
              </a:rPr>
              <a:t>Liederkorpus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im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Deutschunterricht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bzw</a:t>
            </a:r>
            <a:r>
              <a:rPr lang="en-US" sz="2400" dirty="0">
                <a:effectLst/>
                <a:latin typeface="Times" pitchFamily="2" charset="0"/>
              </a:rPr>
              <a:t>. -</a:t>
            </a:r>
            <a:r>
              <a:rPr lang="en-US" sz="2400" dirty="0" err="1">
                <a:effectLst/>
                <a:latin typeface="Times" pitchFamily="2" charset="0"/>
              </a:rPr>
              <a:t>klub</a:t>
            </a:r>
            <a:r>
              <a:rPr lang="en-US" sz="2400" dirty="0">
                <a:effectLst/>
                <a:latin typeface="Times" pitchFamily="2" charset="0"/>
              </a:rPr>
              <a:t> neu </a:t>
            </a:r>
            <a:r>
              <a:rPr lang="en-US" sz="2400" dirty="0" err="1">
                <a:effectLst/>
                <a:latin typeface="Times" pitchFamily="2" charset="0"/>
              </a:rPr>
              <a:t>zu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erstellen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oder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zu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verstärken</a:t>
            </a:r>
            <a:r>
              <a:rPr lang="en-US" sz="2400" dirty="0">
                <a:effectLst/>
                <a:latin typeface="Times" pitchFamily="2" charset="0"/>
              </a:rPr>
              <a:t>, </a:t>
            </a:r>
            <a:r>
              <a:rPr lang="en-US" sz="2400" dirty="0" err="1">
                <a:effectLst/>
                <a:latin typeface="Times" pitchFamily="2" charset="0"/>
              </a:rPr>
              <a:t>indem</a:t>
            </a:r>
            <a:r>
              <a:rPr lang="en-US" sz="2400" dirty="0">
                <a:effectLst/>
                <a:latin typeface="Times" pitchFamily="2" charset="0"/>
              </a:rPr>
              <a:t> man es </a:t>
            </a:r>
            <a:r>
              <a:rPr lang="en-US" sz="2400" dirty="0" err="1">
                <a:effectLst/>
                <a:latin typeface="Times" pitchFamily="2" charset="0"/>
              </a:rPr>
              <a:t>umfangreicher</a:t>
            </a:r>
            <a:r>
              <a:rPr lang="en-US" sz="2400" dirty="0">
                <a:effectLst/>
                <a:latin typeface="Times" pitchFamily="2" charset="0"/>
              </a:rPr>
              <a:t> und </a:t>
            </a:r>
            <a:r>
              <a:rPr lang="en-US" sz="2400" dirty="0" err="1">
                <a:effectLst/>
                <a:latin typeface="Times" pitchFamily="2" charset="0"/>
              </a:rPr>
              <a:t>relevanter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erarbeitet</a:t>
            </a:r>
            <a:r>
              <a:rPr lang="en-US" sz="2400" dirty="0">
                <a:effectLst/>
                <a:latin typeface="Times" pitchFamily="2" charset="0"/>
              </a:rPr>
              <a:t>, </a:t>
            </a:r>
            <a:r>
              <a:rPr lang="en-US" sz="2400" dirty="0" err="1">
                <a:effectLst/>
                <a:latin typeface="Times" pitchFamily="2" charset="0"/>
              </a:rPr>
              <a:t>sodass</a:t>
            </a:r>
            <a:r>
              <a:rPr lang="en-US" sz="2400" dirty="0">
                <a:effectLst/>
                <a:latin typeface="Times" pitchFamily="2" charset="0"/>
              </a:rPr>
              <a:t> man </a:t>
            </a:r>
            <a:r>
              <a:rPr lang="en-US" sz="2400" dirty="0" err="1">
                <a:effectLst/>
                <a:latin typeface="Times" pitchFamily="2" charset="0"/>
              </a:rPr>
              <a:t>damit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schon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gelernte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Themen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üben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kann</a:t>
            </a:r>
            <a:r>
              <a:rPr lang="en-US" sz="2400" dirty="0">
                <a:effectLst/>
                <a:latin typeface="Times" pitchFamily="2" charset="0"/>
              </a:rPr>
              <a:t>. </a:t>
            </a:r>
            <a:r>
              <a:rPr lang="en-US" sz="2400" dirty="0" err="1">
                <a:effectLst/>
                <a:latin typeface="Times" pitchFamily="2" charset="0"/>
              </a:rPr>
              <a:t>Hierbei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sind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linguistische</a:t>
            </a:r>
            <a:r>
              <a:rPr lang="en-US" sz="2400" dirty="0">
                <a:effectLst/>
                <a:latin typeface="Times" pitchFamily="2" charset="0"/>
              </a:rPr>
              <a:t>, </a:t>
            </a:r>
            <a:r>
              <a:rPr lang="en-US" sz="2400" dirty="0" err="1">
                <a:effectLst/>
                <a:latin typeface="Times" pitchFamily="2" charset="0"/>
              </a:rPr>
              <a:t>landeskundliche</a:t>
            </a:r>
            <a:r>
              <a:rPr lang="en-US" sz="2400" dirty="0">
                <a:effectLst/>
                <a:latin typeface="Times" pitchFamily="2" charset="0"/>
              </a:rPr>
              <a:t> und (inter)</a:t>
            </a:r>
            <a:r>
              <a:rPr lang="en-US" sz="2400" dirty="0" err="1">
                <a:effectLst/>
                <a:latin typeface="Times" pitchFamily="2" charset="0"/>
              </a:rPr>
              <a:t>kulturelle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Bereichen</a:t>
            </a:r>
            <a:r>
              <a:rPr lang="en-US" sz="2400" dirty="0">
                <a:effectLst/>
                <a:latin typeface="Times" pitchFamily="2" charset="0"/>
              </a:rPr>
              <a:t> </a:t>
            </a:r>
            <a:r>
              <a:rPr lang="en-US" sz="2400" dirty="0" err="1">
                <a:effectLst/>
                <a:latin typeface="Times" pitchFamily="2" charset="0"/>
              </a:rPr>
              <a:t>betroffen</a:t>
            </a:r>
            <a:r>
              <a:rPr lang="en-US" sz="2400" dirty="0">
                <a:effectLst/>
                <a:latin typeface="Times" pitchFamily="2" charset="0"/>
              </a:rPr>
              <a:t>.’’ </a:t>
            </a:r>
          </a:p>
          <a:p>
            <a:pPr>
              <a:lnSpc>
                <a:spcPct val="110000"/>
              </a:lnSpc>
            </a:pPr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275108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4FF15-DFBA-BF4D-BF60-996E0D69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5510138"/>
          </a:xfrm>
        </p:spPr>
        <p:txBody>
          <a:bodyPr>
            <a:normAutofit/>
          </a:bodyPr>
          <a:lstStyle/>
          <a:p>
            <a:r>
              <a:rPr lang="de-DE" dirty="0"/>
              <a:t>Lernziele für diesen Workshop</a:t>
            </a:r>
          </a:p>
        </p:txBody>
      </p:sp>
      <p:sp useBgFill="1">
        <p:nvSpPr>
          <p:cNvPr id="26" name="Freeform: Shape 21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DF8CC3-726F-B2EE-068F-4F034EA5A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467789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70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9C5B-8A37-C360-F903-819334F3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Musik im Unterricht: die Vorteile (wir sammeln gemeinsam)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70E689A-87B8-53F3-8838-E8E190DA6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383114"/>
              </p:ext>
            </p:extLst>
          </p:nvPr>
        </p:nvGraphicFramePr>
        <p:xfrm>
          <a:off x="720000" y="2541600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70964EEC-05CC-3C30-C7A7-1D9ADCC25D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405688" y="-249237"/>
            <a:ext cx="4267200" cy="298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8EFD6E-CC6C-F189-3F8A-471369683036}"/>
              </a:ext>
            </a:extLst>
          </p:cNvPr>
          <p:cNvSpPr txBox="1"/>
          <p:nvPr/>
        </p:nvSpPr>
        <p:spPr>
          <a:xfrm>
            <a:off x="6634162" y="7335837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>
                <a:hlinkClick r:id="rId9" tooltip="https://www.pngall.com/classical-music-png"/>
              </a:rPr>
              <a:t>This Photo</a:t>
            </a:r>
            <a:r>
              <a:rPr lang="de-DE" sz="900"/>
              <a:t> by Unknown Author is licensed under </a:t>
            </a:r>
            <a:r>
              <a:rPr lang="de-DE" sz="900">
                <a:hlinkClick r:id="rId10" tooltip="https://creativecommons.org/licenses/by-nc/3.0/"/>
              </a:rPr>
              <a:t>CC BY-NC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16599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D2F5F-0FA4-CC16-1CC9-1762DDBB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r>
              <a:rPr lang="de-DE" dirty="0"/>
              <a:t>Musik im Unterricht: gibt es auch Nachteile? 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F2A63F3-F801-9D98-91ED-F850B147CD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253006"/>
              </p:ext>
            </p:extLst>
          </p:nvPr>
        </p:nvGraphicFramePr>
        <p:xfrm>
          <a:off x="720725" y="2541588"/>
          <a:ext cx="10728325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96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E760B8C-89FC-4C84-BDDB-42EAB2395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60B092-A0BF-24AB-38C6-45D245A82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65" b="7865"/>
          <a:stretch/>
        </p:blipFill>
        <p:spPr>
          <a:xfrm>
            <a:off x="20" y="28586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26D9977B-0E49-40A1-B999-9C80377FC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100407" cy="6858000"/>
          </a:xfrm>
          <a:custGeom>
            <a:avLst/>
            <a:gdLst>
              <a:gd name="connsiteX0" fmla="*/ 1478232 w 7100407"/>
              <a:gd name="connsiteY0" fmla="*/ 0 h 6858000"/>
              <a:gd name="connsiteX1" fmla="*/ 5123701 w 7100407"/>
              <a:gd name="connsiteY1" fmla="*/ 0 h 6858000"/>
              <a:gd name="connsiteX2" fmla="*/ 5336836 w 7100407"/>
              <a:gd name="connsiteY2" fmla="*/ 117758 h 6858000"/>
              <a:gd name="connsiteX3" fmla="*/ 5569892 w 7100407"/>
              <a:gd name="connsiteY3" fmla="*/ 265913 h 6858000"/>
              <a:gd name="connsiteX4" fmla="*/ 6748214 w 7100407"/>
              <a:gd name="connsiteY4" fmla="*/ 1870260 h 6858000"/>
              <a:gd name="connsiteX5" fmla="*/ 7044312 w 7100407"/>
              <a:gd name="connsiteY5" fmla="*/ 3583629 h 6858000"/>
              <a:gd name="connsiteX6" fmla="*/ 5784507 w 7100407"/>
              <a:gd name="connsiteY6" fmla="*/ 6102159 h 6858000"/>
              <a:gd name="connsiteX7" fmla="*/ 4543102 w 7100407"/>
              <a:gd name="connsiteY7" fmla="*/ 6794309 h 6858000"/>
              <a:gd name="connsiteX8" fmla="*/ 4294648 w 7100407"/>
              <a:gd name="connsiteY8" fmla="*/ 6858000 h 6858000"/>
              <a:gd name="connsiteX9" fmla="*/ 2401901 w 7100407"/>
              <a:gd name="connsiteY9" fmla="*/ 6858000 h 6858000"/>
              <a:gd name="connsiteX10" fmla="*/ 2199908 w 7100407"/>
              <a:gd name="connsiteY10" fmla="*/ 6808527 h 6858000"/>
              <a:gd name="connsiteX11" fmla="*/ 1561496 w 7100407"/>
              <a:gd name="connsiteY11" fmla="*/ 6516913 h 6858000"/>
              <a:gd name="connsiteX12" fmla="*/ 508318 w 7100407"/>
              <a:gd name="connsiteY12" fmla="*/ 5721038 h 6858000"/>
              <a:gd name="connsiteX13" fmla="*/ 43792 w 7100407"/>
              <a:gd name="connsiteY13" fmla="*/ 5068808 h 6858000"/>
              <a:gd name="connsiteX14" fmla="*/ 0 w 7100407"/>
              <a:gd name="connsiteY14" fmla="*/ 4992019 h 6858000"/>
              <a:gd name="connsiteX15" fmla="*/ 0 w 7100407"/>
              <a:gd name="connsiteY15" fmla="*/ 1586010 h 6858000"/>
              <a:gd name="connsiteX16" fmla="*/ 3658 w 7100407"/>
              <a:gd name="connsiteY16" fmla="*/ 1575960 h 6858000"/>
              <a:gd name="connsiteX17" fmla="*/ 763224 w 7100407"/>
              <a:gd name="connsiteY17" fmla="*/ 435512 h 6858000"/>
              <a:gd name="connsiteX18" fmla="*/ 1376867 w 7100407"/>
              <a:gd name="connsiteY18" fmla="*/ 535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00407" h="6858000">
                <a:moveTo>
                  <a:pt x="1478232" y="0"/>
                </a:moveTo>
                <a:lnTo>
                  <a:pt x="5123701" y="0"/>
                </a:lnTo>
                <a:lnTo>
                  <a:pt x="5336836" y="117758"/>
                </a:lnTo>
                <a:cubicBezTo>
                  <a:pt x="5419064" y="166493"/>
                  <a:pt x="5496999" y="216088"/>
                  <a:pt x="5569892" y="265913"/>
                </a:cubicBezTo>
                <a:cubicBezTo>
                  <a:pt x="5738965" y="373824"/>
                  <a:pt x="6502212" y="1317394"/>
                  <a:pt x="6748214" y="1870260"/>
                </a:cubicBezTo>
                <a:cubicBezTo>
                  <a:pt x="6993681" y="2422592"/>
                  <a:pt x="7205013" y="2877517"/>
                  <a:pt x="7044312" y="3583629"/>
                </a:cubicBezTo>
                <a:cubicBezTo>
                  <a:pt x="6883604" y="4288680"/>
                  <a:pt x="6353534" y="5625104"/>
                  <a:pt x="5784507" y="6102159"/>
                </a:cubicBezTo>
                <a:cubicBezTo>
                  <a:pt x="5429525" y="6399659"/>
                  <a:pt x="5014472" y="6649034"/>
                  <a:pt x="4543102" y="6794309"/>
                </a:cubicBezTo>
                <a:lnTo>
                  <a:pt x="4294648" y="6858000"/>
                </a:lnTo>
                <a:lnTo>
                  <a:pt x="2401901" y="6858000"/>
                </a:lnTo>
                <a:lnTo>
                  <a:pt x="2199908" y="6808527"/>
                </a:lnTo>
                <a:cubicBezTo>
                  <a:pt x="1966062" y="6739921"/>
                  <a:pt x="1757315" y="6643529"/>
                  <a:pt x="1561496" y="6516913"/>
                </a:cubicBezTo>
                <a:cubicBezTo>
                  <a:pt x="1210791" y="6251624"/>
                  <a:pt x="784153" y="6061198"/>
                  <a:pt x="508318" y="5721038"/>
                </a:cubicBezTo>
                <a:cubicBezTo>
                  <a:pt x="370401" y="5550958"/>
                  <a:pt x="199309" y="5325558"/>
                  <a:pt x="43792" y="5068808"/>
                </a:cubicBezTo>
                <a:lnTo>
                  <a:pt x="0" y="4992019"/>
                </a:lnTo>
                <a:lnTo>
                  <a:pt x="0" y="1586010"/>
                </a:lnTo>
                <a:lnTo>
                  <a:pt x="3658" y="1575960"/>
                </a:lnTo>
                <a:cubicBezTo>
                  <a:pt x="175346" y="1155399"/>
                  <a:pt x="427427" y="771309"/>
                  <a:pt x="763224" y="435512"/>
                </a:cubicBezTo>
                <a:cubicBezTo>
                  <a:pt x="809294" y="389442"/>
                  <a:pt x="1049752" y="231096"/>
                  <a:pt x="1376867" y="53544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0B3E9-AEF6-5AB6-D733-F002586E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49388"/>
            <a:ext cx="5015638" cy="207501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500" spc="-100"/>
              <a:t>Welche Kompetenzen kann man mit Musik besonders gut üben?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6CB015-E1F4-DB07-2F20-24C6B5DA3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830398"/>
            <a:ext cx="5015638" cy="1219439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en-US" sz="2800"/>
              <a:t>Wir sammeln gemeinsam…</a:t>
            </a:r>
          </a:p>
        </p:txBody>
      </p:sp>
    </p:spTree>
    <p:extLst>
      <p:ext uri="{BB962C8B-B14F-4D97-AF65-F5344CB8AC3E}">
        <p14:creationId xmlns:p14="http://schemas.microsoft.com/office/powerpoint/2010/main" val="2486982189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Macintosh PowerPoint</Application>
  <PresentationFormat>Breitbild</PresentationFormat>
  <Paragraphs>83</Paragraphs>
  <Slides>14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Avenir Next LT Pro</vt:lpstr>
      <vt:lpstr>Calibri</vt:lpstr>
      <vt:lpstr>Rockwell Nova Light</vt:lpstr>
      <vt:lpstr>The Hand Extrablack</vt:lpstr>
      <vt:lpstr>Times</vt:lpstr>
      <vt:lpstr>BlobVTI</vt:lpstr>
      <vt:lpstr>Musik im Deutschunterricht  </vt:lpstr>
      <vt:lpstr>Vorstellrunde…</vt:lpstr>
      <vt:lpstr>Erzählen Sie von Ihren Erfahrungen </vt:lpstr>
      <vt:lpstr>Umfrageergebnisse Senegal: beliebte Lieder im Deutschunterricht </vt:lpstr>
      <vt:lpstr>Fazit (Zitat aus der Umfrage) </vt:lpstr>
      <vt:lpstr>Lernziele für diesen Workshop</vt:lpstr>
      <vt:lpstr>Musik im Unterricht: die Vorteile (wir sammeln gemeinsam)</vt:lpstr>
      <vt:lpstr>Musik im Unterricht: gibt es auch Nachteile? </vt:lpstr>
      <vt:lpstr>Welche Kompetenzen kann man mit Musik besonders gut üben? </vt:lpstr>
      <vt:lpstr>Welche Formate kann man sich überlegen?  </vt:lpstr>
      <vt:lpstr>Die Fundgrube</vt:lpstr>
      <vt:lpstr>Hilfreiche Links </vt:lpstr>
      <vt:lpstr>Liederliste </vt:lpstr>
      <vt:lpstr>Aufgabe an Sie. Wählen Sie ein Lied aus und versuchen Sie dieses Lied didaktisch umzusetzen.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Musik im Deutschunterricht</dc:title>
  <dc:creator>Zongo Ib</dc:creator>
  <cp:lastModifiedBy>Bourahima Zongo | common sense</cp:lastModifiedBy>
  <cp:revision>26</cp:revision>
  <dcterms:created xsi:type="dcterms:W3CDTF">2023-01-18T12:50:06Z</dcterms:created>
  <dcterms:modified xsi:type="dcterms:W3CDTF">2023-05-16T15:49:00Z</dcterms:modified>
</cp:coreProperties>
</file>