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8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5" r:id="rId22"/>
    <p:sldId id="278" r:id="rId23"/>
    <p:sldId id="281" r:id="rId24"/>
    <p:sldId id="282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3TOeq6BUk0OXs2WQxlKwXS+Gl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474523-51F7-483B-888E-78C4022951FB}">
  <a:tblStyle styleId="{E4474523-51F7-483B-888E-78C4022951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660"/>
  </p:normalViewPr>
  <p:slideViewPr>
    <p:cSldViewPr snapToGrid="0">
      <p:cViewPr>
        <p:scale>
          <a:sx n="70" d="100"/>
          <a:sy n="70" d="100"/>
        </p:scale>
        <p:origin x="1229" y="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ta Gandhi" userId="d630fc1a0cd75853" providerId="LiveId" clId="{21D71FD3-1454-4180-A80A-BED323AD06A0}"/>
    <pc:docChg chg="undo custSel addSld delSld modSld sldOrd">
      <pc:chgData name="Kavita Gandhi" userId="d630fc1a0cd75853" providerId="LiveId" clId="{21D71FD3-1454-4180-A80A-BED323AD06A0}" dt="2022-07-08T16:00:55.557" v="2526" actId="1035"/>
      <pc:docMkLst>
        <pc:docMk/>
      </pc:docMkLst>
      <pc:sldChg chg="modSp del mod">
        <pc:chgData name="Kavita Gandhi" userId="d630fc1a0cd75853" providerId="LiveId" clId="{21D71FD3-1454-4180-A80A-BED323AD06A0}" dt="2022-07-05T17:48:53.711" v="110" actId="47"/>
        <pc:sldMkLst>
          <pc:docMk/>
          <pc:sldMk cId="0" sldId="256"/>
        </pc:sldMkLst>
        <pc:spChg chg="mod">
          <ac:chgData name="Kavita Gandhi" userId="d630fc1a0cd75853" providerId="LiveId" clId="{21D71FD3-1454-4180-A80A-BED323AD06A0}" dt="2022-07-05T17:08:47.452" v="1" actId="27636"/>
          <ac:spMkLst>
            <pc:docMk/>
            <pc:sldMk cId="0" sldId="256"/>
            <ac:spMk id="61" creationId="{00000000-0000-0000-0000-000000000000}"/>
          </ac:spMkLst>
        </pc:spChg>
      </pc:sldChg>
      <pc:sldChg chg="addSp delSp modSp mod setBg delAnim modAnim">
        <pc:chgData name="Kavita Gandhi" userId="d630fc1a0cd75853" providerId="LiveId" clId="{21D71FD3-1454-4180-A80A-BED323AD06A0}" dt="2022-07-08T14:08:03.675" v="1729" actId="207"/>
        <pc:sldMkLst>
          <pc:docMk/>
          <pc:sldMk cId="0" sldId="257"/>
        </pc:sldMkLst>
        <pc:spChg chg="mod">
          <ac:chgData name="Kavita Gandhi" userId="d630fc1a0cd75853" providerId="LiveId" clId="{21D71FD3-1454-4180-A80A-BED323AD06A0}" dt="2022-07-08T14:08:03.675" v="1729" actId="207"/>
          <ac:spMkLst>
            <pc:docMk/>
            <pc:sldMk cId="0" sldId="257"/>
            <ac:spMk id="67" creationId="{00000000-0000-0000-0000-000000000000}"/>
          </ac:spMkLst>
        </pc:spChg>
        <pc:spChg chg="del mod">
          <ac:chgData name="Kavita Gandhi" userId="d630fc1a0cd75853" providerId="LiveId" clId="{21D71FD3-1454-4180-A80A-BED323AD06A0}" dt="2022-07-06T17:02:25.121" v="1060" actId="478"/>
          <ac:spMkLst>
            <pc:docMk/>
            <pc:sldMk cId="0" sldId="257"/>
            <ac:spMk id="68" creationId="{00000000-0000-0000-0000-000000000000}"/>
          </ac:spMkLst>
        </pc:spChg>
        <pc:picChg chg="add del mod">
          <ac:chgData name="Kavita Gandhi" userId="d630fc1a0cd75853" providerId="LiveId" clId="{21D71FD3-1454-4180-A80A-BED323AD06A0}" dt="2022-07-07T17:15:30.096" v="1351" actId="478"/>
          <ac:picMkLst>
            <pc:docMk/>
            <pc:sldMk cId="0" sldId="257"/>
            <ac:picMk id="2" creationId="{F2C2E8C2-398A-3CD6-7608-7FE30B6F0151}"/>
          </ac:picMkLst>
        </pc:picChg>
        <pc:picChg chg="add mod">
          <ac:chgData name="Kavita Gandhi" userId="d630fc1a0cd75853" providerId="LiveId" clId="{21D71FD3-1454-4180-A80A-BED323AD06A0}" dt="2022-07-07T17:17:01.305" v="1353" actId="1076"/>
          <ac:picMkLst>
            <pc:docMk/>
            <pc:sldMk cId="0" sldId="257"/>
            <ac:picMk id="3" creationId="{30F196FA-70F1-D1D2-941E-2BD0998BE790}"/>
          </ac:picMkLst>
        </pc:picChg>
        <pc:picChg chg="add mod">
          <ac:chgData name="Kavita Gandhi" userId="d630fc1a0cd75853" providerId="LiveId" clId="{21D71FD3-1454-4180-A80A-BED323AD06A0}" dt="2022-07-07T17:20:37.667" v="1355" actId="1076"/>
          <ac:picMkLst>
            <pc:docMk/>
            <pc:sldMk cId="0" sldId="257"/>
            <ac:picMk id="4" creationId="{BBFC50D7-43B0-0657-9895-C066813871A3}"/>
          </ac:picMkLst>
        </pc:picChg>
        <pc:picChg chg="mod">
          <ac:chgData name="Kavita Gandhi" userId="d630fc1a0cd75853" providerId="LiveId" clId="{21D71FD3-1454-4180-A80A-BED323AD06A0}" dt="2022-07-06T14:18:31.384" v="613" actId="1076"/>
          <ac:picMkLst>
            <pc:docMk/>
            <pc:sldMk cId="0" sldId="257"/>
            <ac:picMk id="69" creationId="{00000000-0000-0000-0000-000000000000}"/>
          </ac:picMkLst>
        </pc:picChg>
      </pc:sldChg>
      <pc:sldChg chg="modSp mod setBg modAnim modNotes">
        <pc:chgData name="Kavita Gandhi" userId="d630fc1a0cd75853" providerId="LiveId" clId="{21D71FD3-1454-4180-A80A-BED323AD06A0}" dt="2022-07-08T15:44:15.073" v="1949" actId="255"/>
        <pc:sldMkLst>
          <pc:docMk/>
          <pc:sldMk cId="0" sldId="258"/>
        </pc:sldMkLst>
        <pc:spChg chg="mod">
          <ac:chgData name="Kavita Gandhi" userId="d630fc1a0cd75853" providerId="LiveId" clId="{21D71FD3-1454-4180-A80A-BED323AD06A0}" dt="2022-07-08T15:44:15.073" v="1949" actId="255"/>
          <ac:spMkLst>
            <pc:docMk/>
            <pc:sldMk cId="0" sldId="258"/>
            <ac:spMk id="74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4:08:33.577" v="1732" actId="207"/>
          <ac:spMkLst>
            <pc:docMk/>
            <pc:sldMk cId="0" sldId="258"/>
            <ac:spMk id="76" creationId="{00000000-0000-0000-0000-000000000000}"/>
          </ac:spMkLst>
        </pc:spChg>
        <pc:picChg chg="mod">
          <ac:chgData name="Kavita Gandhi" userId="d630fc1a0cd75853" providerId="LiveId" clId="{21D71FD3-1454-4180-A80A-BED323AD06A0}" dt="2022-07-06T14:26:08.643" v="618" actId="1076"/>
          <ac:picMkLst>
            <pc:docMk/>
            <pc:sldMk cId="0" sldId="258"/>
            <ac:picMk id="75" creationId="{00000000-0000-0000-0000-000000000000}"/>
          </ac:picMkLst>
        </pc:picChg>
      </pc:sldChg>
      <pc:sldChg chg="modSp mod setBg modAnim">
        <pc:chgData name="Kavita Gandhi" userId="d630fc1a0cd75853" providerId="LiveId" clId="{21D71FD3-1454-4180-A80A-BED323AD06A0}" dt="2022-07-08T15:43:56.201" v="1947" actId="14100"/>
        <pc:sldMkLst>
          <pc:docMk/>
          <pc:sldMk cId="0" sldId="259"/>
        </pc:sldMkLst>
        <pc:spChg chg="mod">
          <ac:chgData name="Kavita Gandhi" userId="d630fc1a0cd75853" providerId="LiveId" clId="{21D71FD3-1454-4180-A80A-BED323AD06A0}" dt="2022-07-08T15:43:56.201" v="1947" actId="14100"/>
          <ac:spMkLst>
            <pc:docMk/>
            <pc:sldMk cId="0" sldId="259"/>
            <ac:spMk id="81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4:08:55.965" v="1734" actId="207"/>
          <ac:spMkLst>
            <pc:docMk/>
            <pc:sldMk cId="0" sldId="259"/>
            <ac:spMk id="82" creationId="{00000000-0000-0000-0000-000000000000}"/>
          </ac:spMkLst>
        </pc:spChg>
      </pc:sldChg>
      <pc:sldChg chg="addSp modSp mod setBg modNotes">
        <pc:chgData name="Kavita Gandhi" userId="d630fc1a0cd75853" providerId="LiveId" clId="{21D71FD3-1454-4180-A80A-BED323AD06A0}" dt="2022-07-08T14:09:09.094" v="1735" actId="207"/>
        <pc:sldMkLst>
          <pc:docMk/>
          <pc:sldMk cId="0" sldId="260"/>
        </pc:sldMkLst>
        <pc:spChg chg="mod">
          <ac:chgData name="Kavita Gandhi" userId="d630fc1a0cd75853" providerId="LiveId" clId="{21D71FD3-1454-4180-A80A-BED323AD06A0}" dt="2022-07-08T14:09:09.094" v="1735" actId="207"/>
          <ac:spMkLst>
            <pc:docMk/>
            <pc:sldMk cId="0" sldId="260"/>
            <ac:spMk id="87" creationId="{00000000-0000-0000-0000-000000000000}"/>
          </ac:spMkLst>
        </pc:spChg>
        <pc:spChg chg="mod">
          <ac:chgData name="Kavita Gandhi" userId="d630fc1a0cd75853" providerId="LiveId" clId="{21D71FD3-1454-4180-A80A-BED323AD06A0}" dt="2022-07-07T17:35:13.171" v="1466" actId="20577"/>
          <ac:spMkLst>
            <pc:docMk/>
            <pc:sldMk cId="0" sldId="260"/>
            <ac:spMk id="88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7T17:34:49.927" v="1374" actId="1076"/>
          <ac:picMkLst>
            <pc:docMk/>
            <pc:sldMk cId="0" sldId="260"/>
            <ac:picMk id="3" creationId="{22E8A629-8878-AE36-FA8A-E6CB4F38672C}"/>
          </ac:picMkLst>
        </pc:picChg>
      </pc:sldChg>
      <pc:sldChg chg="modSp mod setBg modNotes">
        <pc:chgData name="Kavita Gandhi" userId="d630fc1a0cd75853" providerId="LiveId" clId="{21D71FD3-1454-4180-A80A-BED323AD06A0}" dt="2022-07-08T14:58:00.444" v="1853" actId="1037"/>
        <pc:sldMkLst>
          <pc:docMk/>
          <pc:sldMk cId="0" sldId="261"/>
        </pc:sldMkLst>
        <pc:picChg chg="mod">
          <ac:chgData name="Kavita Gandhi" userId="d630fc1a0cd75853" providerId="LiveId" clId="{21D71FD3-1454-4180-A80A-BED323AD06A0}" dt="2022-07-08T14:58:00.444" v="1853" actId="1037"/>
          <ac:picMkLst>
            <pc:docMk/>
            <pc:sldMk cId="0" sldId="261"/>
            <ac:picMk id="93" creationId="{00000000-0000-0000-0000-000000000000}"/>
          </ac:picMkLst>
        </pc:picChg>
      </pc:sldChg>
      <pc:sldChg chg="addSp delSp modSp mod setBg modAnim">
        <pc:chgData name="Kavita Gandhi" userId="d630fc1a0cd75853" providerId="LiveId" clId="{21D71FD3-1454-4180-A80A-BED323AD06A0}" dt="2022-07-08T14:09:37.789" v="1741" actId="207"/>
        <pc:sldMkLst>
          <pc:docMk/>
          <pc:sldMk cId="0" sldId="262"/>
        </pc:sldMkLst>
        <pc:spChg chg="add mod">
          <ac:chgData name="Kavita Gandhi" userId="d630fc1a0cd75853" providerId="LiveId" clId="{21D71FD3-1454-4180-A80A-BED323AD06A0}" dt="2022-07-08T14:09:23.816" v="1737" actId="113"/>
          <ac:spMkLst>
            <pc:docMk/>
            <pc:sldMk cId="0" sldId="262"/>
            <ac:spMk id="2" creationId="{ECE91C45-4481-CAC4-802D-1E75BD47322B}"/>
          </ac:spMkLst>
        </pc:spChg>
        <pc:spChg chg="add mod">
          <ac:chgData name="Kavita Gandhi" userId="d630fc1a0cd75853" providerId="LiveId" clId="{21D71FD3-1454-4180-A80A-BED323AD06A0}" dt="2022-07-07T17:28:12.830" v="1371" actId="207"/>
          <ac:spMkLst>
            <pc:docMk/>
            <pc:sldMk cId="0" sldId="262"/>
            <ac:spMk id="4" creationId="{5F9CE6E1-0E8B-0A58-EF83-6273FAF88172}"/>
          </ac:spMkLst>
        </pc:spChg>
        <pc:spChg chg="add mod">
          <ac:chgData name="Kavita Gandhi" userId="d630fc1a0cd75853" providerId="LiveId" clId="{21D71FD3-1454-4180-A80A-BED323AD06A0}" dt="2022-07-08T14:09:28.553" v="1738" actId="207"/>
          <ac:spMkLst>
            <pc:docMk/>
            <pc:sldMk cId="0" sldId="262"/>
            <ac:spMk id="5" creationId="{1C8C17DF-6F5A-2758-80D8-043448620188}"/>
          </ac:spMkLst>
        </pc:spChg>
        <pc:spChg chg="add del mod">
          <ac:chgData name="Kavita Gandhi" userId="d630fc1a0cd75853" providerId="LiveId" clId="{21D71FD3-1454-4180-A80A-BED323AD06A0}" dt="2022-07-06T14:49:06.262" v="702" actId="478"/>
          <ac:spMkLst>
            <pc:docMk/>
            <pc:sldMk cId="0" sldId="262"/>
            <ac:spMk id="6" creationId="{D09A4C3C-43BB-E4F5-5576-F19D872F118E}"/>
          </ac:spMkLst>
        </pc:spChg>
        <pc:spChg chg="add mod">
          <ac:chgData name="Kavita Gandhi" userId="d630fc1a0cd75853" providerId="LiveId" clId="{21D71FD3-1454-4180-A80A-BED323AD06A0}" dt="2022-07-07T17:27:58.824" v="1369" actId="207"/>
          <ac:spMkLst>
            <pc:docMk/>
            <pc:sldMk cId="0" sldId="262"/>
            <ac:spMk id="7" creationId="{91140EF9-0E92-88D3-3B25-55C59779902D}"/>
          </ac:spMkLst>
        </pc:spChg>
        <pc:spChg chg="add del mod">
          <ac:chgData name="Kavita Gandhi" userId="d630fc1a0cd75853" providerId="LiveId" clId="{21D71FD3-1454-4180-A80A-BED323AD06A0}" dt="2022-07-06T14:49:28.683" v="706" actId="478"/>
          <ac:spMkLst>
            <pc:docMk/>
            <pc:sldMk cId="0" sldId="262"/>
            <ac:spMk id="8" creationId="{AF1A4F1C-02C1-BE56-87CD-7564420D1D23}"/>
          </ac:spMkLst>
        </pc:spChg>
        <pc:spChg chg="add mod">
          <ac:chgData name="Kavita Gandhi" userId="d630fc1a0cd75853" providerId="LiveId" clId="{21D71FD3-1454-4180-A80A-BED323AD06A0}" dt="2022-07-07T17:37:27.149" v="1469" actId="207"/>
          <ac:spMkLst>
            <pc:docMk/>
            <pc:sldMk cId="0" sldId="262"/>
            <ac:spMk id="9" creationId="{16087829-92F8-E361-533C-C44D8D27DF9E}"/>
          </ac:spMkLst>
        </pc:spChg>
        <pc:spChg chg="add mod">
          <ac:chgData name="Kavita Gandhi" userId="d630fc1a0cd75853" providerId="LiveId" clId="{21D71FD3-1454-4180-A80A-BED323AD06A0}" dt="2022-07-08T14:09:31.904" v="1739" actId="207"/>
          <ac:spMkLst>
            <pc:docMk/>
            <pc:sldMk cId="0" sldId="262"/>
            <ac:spMk id="10" creationId="{68815FFA-FD36-22D2-B1FA-D8F15DF23BBA}"/>
          </ac:spMkLst>
        </pc:spChg>
        <pc:spChg chg="add mod">
          <ac:chgData name="Kavita Gandhi" userId="d630fc1a0cd75853" providerId="LiveId" clId="{21D71FD3-1454-4180-A80A-BED323AD06A0}" dt="2022-07-08T14:09:34.859" v="1740" actId="207"/>
          <ac:spMkLst>
            <pc:docMk/>
            <pc:sldMk cId="0" sldId="262"/>
            <ac:spMk id="12" creationId="{A9A42C7F-A221-CCD3-CE64-0E6652012CEC}"/>
          </ac:spMkLst>
        </pc:spChg>
        <pc:spChg chg="add del mod">
          <ac:chgData name="Kavita Gandhi" userId="d630fc1a0cd75853" providerId="LiveId" clId="{21D71FD3-1454-4180-A80A-BED323AD06A0}" dt="2022-07-06T14:53:38.078" v="733" actId="478"/>
          <ac:spMkLst>
            <pc:docMk/>
            <pc:sldMk cId="0" sldId="262"/>
            <ac:spMk id="14" creationId="{398291E8-902D-685D-26B3-E7ABBAEEFED4}"/>
          </ac:spMkLst>
        </pc:spChg>
        <pc:spChg chg="add del mod">
          <ac:chgData name="Kavita Gandhi" userId="d630fc1a0cd75853" providerId="LiveId" clId="{21D71FD3-1454-4180-A80A-BED323AD06A0}" dt="2022-07-06T14:53:39.463" v="734" actId="478"/>
          <ac:spMkLst>
            <pc:docMk/>
            <pc:sldMk cId="0" sldId="262"/>
            <ac:spMk id="15" creationId="{040BEAC5-9851-BC51-1475-0473E1404324}"/>
          </ac:spMkLst>
        </pc:spChg>
        <pc:spChg chg="add del mod">
          <ac:chgData name="Kavita Gandhi" userId="d630fc1a0cd75853" providerId="LiveId" clId="{21D71FD3-1454-4180-A80A-BED323AD06A0}" dt="2022-07-06T14:53:52.603" v="738" actId="478"/>
          <ac:spMkLst>
            <pc:docMk/>
            <pc:sldMk cId="0" sldId="262"/>
            <ac:spMk id="16" creationId="{B12B29D8-EB51-F4DA-4B75-51ED9D1B3EB8}"/>
          </ac:spMkLst>
        </pc:spChg>
        <pc:spChg chg="add del mod">
          <ac:chgData name="Kavita Gandhi" userId="d630fc1a0cd75853" providerId="LiveId" clId="{21D71FD3-1454-4180-A80A-BED323AD06A0}" dt="2022-07-06T14:54:26.146" v="741" actId="478"/>
          <ac:spMkLst>
            <pc:docMk/>
            <pc:sldMk cId="0" sldId="262"/>
            <ac:spMk id="17" creationId="{2B604F81-57B3-ABD5-17AF-FF4AAC93E3FC}"/>
          </ac:spMkLst>
        </pc:spChg>
        <pc:spChg chg="add mod">
          <ac:chgData name="Kavita Gandhi" userId="d630fc1a0cd75853" providerId="LiveId" clId="{21D71FD3-1454-4180-A80A-BED323AD06A0}" dt="2022-07-08T14:09:37.789" v="1741" actId="207"/>
          <ac:spMkLst>
            <pc:docMk/>
            <pc:sldMk cId="0" sldId="262"/>
            <ac:spMk id="19" creationId="{5B1AA653-0015-37B8-2A45-8DA4B728A0CE}"/>
          </ac:spMkLst>
        </pc:spChg>
        <pc:spChg chg="add mod">
          <ac:chgData name="Kavita Gandhi" userId="d630fc1a0cd75853" providerId="LiveId" clId="{21D71FD3-1454-4180-A80A-BED323AD06A0}" dt="2022-07-07T17:37:55.104" v="1473" actId="207"/>
          <ac:spMkLst>
            <pc:docMk/>
            <pc:sldMk cId="0" sldId="262"/>
            <ac:spMk id="20" creationId="{E2C3BB07-8282-3EFF-F74A-EED69E067131}"/>
          </ac:spMkLst>
        </pc:spChg>
        <pc:spChg chg="del">
          <ac:chgData name="Kavita Gandhi" userId="d630fc1a0cd75853" providerId="LiveId" clId="{21D71FD3-1454-4180-A80A-BED323AD06A0}" dt="2022-07-06T14:47:31.911" v="691" actId="478"/>
          <ac:spMkLst>
            <pc:docMk/>
            <pc:sldMk cId="0" sldId="262"/>
            <ac:spMk id="98" creationId="{00000000-0000-0000-0000-000000000000}"/>
          </ac:spMkLst>
        </pc:spChg>
        <pc:picChg chg="del mod">
          <ac:chgData name="Kavita Gandhi" userId="d630fc1a0cd75853" providerId="LiveId" clId="{21D71FD3-1454-4180-A80A-BED323AD06A0}" dt="2022-07-06T14:46:53.601" v="690" actId="478"/>
          <ac:picMkLst>
            <pc:docMk/>
            <pc:sldMk cId="0" sldId="262"/>
            <ac:picMk id="99" creationId="{00000000-0000-0000-0000-000000000000}"/>
          </ac:picMkLst>
        </pc:picChg>
      </pc:sldChg>
      <pc:sldChg chg="modSp mod setBg modAnim">
        <pc:chgData name="Kavita Gandhi" userId="d630fc1a0cd75853" providerId="LiveId" clId="{21D71FD3-1454-4180-A80A-BED323AD06A0}" dt="2022-07-08T14:09:48.950" v="1742" actId="207"/>
        <pc:sldMkLst>
          <pc:docMk/>
          <pc:sldMk cId="0" sldId="263"/>
        </pc:sldMkLst>
        <pc:spChg chg="mod">
          <ac:chgData name="Kavita Gandhi" userId="d630fc1a0cd75853" providerId="LiveId" clId="{21D71FD3-1454-4180-A80A-BED323AD06A0}" dt="2022-07-08T14:09:48.950" v="1742" actId="207"/>
          <ac:spMkLst>
            <pc:docMk/>
            <pc:sldMk cId="0" sldId="263"/>
            <ac:spMk id="104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3:41:28.071" v="1664" actId="1076"/>
          <ac:spMkLst>
            <pc:docMk/>
            <pc:sldMk cId="0" sldId="263"/>
            <ac:spMk id="105" creationId="{00000000-0000-0000-0000-000000000000}"/>
          </ac:spMkLst>
        </pc:spChg>
      </pc:sldChg>
      <pc:sldChg chg="delSp modSp del mod setBg">
        <pc:chgData name="Kavita Gandhi" userId="d630fc1a0cd75853" providerId="LiveId" clId="{21D71FD3-1454-4180-A80A-BED323AD06A0}" dt="2022-07-08T13:42:46.282" v="1670" actId="47"/>
        <pc:sldMkLst>
          <pc:docMk/>
          <pc:sldMk cId="0" sldId="264"/>
        </pc:sldMkLst>
        <pc:spChg chg="del">
          <ac:chgData name="Kavita Gandhi" userId="d630fc1a0cd75853" providerId="LiveId" clId="{21D71FD3-1454-4180-A80A-BED323AD06A0}" dt="2022-07-05T17:58:43.284" v="440" actId="478"/>
          <ac:spMkLst>
            <pc:docMk/>
            <pc:sldMk cId="0" sldId="264"/>
            <ac:spMk id="110" creationId="{00000000-0000-0000-0000-000000000000}"/>
          </ac:spMkLst>
        </pc:spChg>
        <pc:spChg chg="mod">
          <ac:chgData name="Kavita Gandhi" userId="d630fc1a0cd75853" providerId="LiveId" clId="{21D71FD3-1454-4180-A80A-BED323AD06A0}" dt="2022-07-07T17:38:22.564" v="1476" actId="207"/>
          <ac:spMkLst>
            <pc:docMk/>
            <pc:sldMk cId="0" sldId="264"/>
            <ac:spMk id="111" creationId="{00000000-0000-0000-0000-000000000000}"/>
          </ac:spMkLst>
        </pc:spChg>
      </pc:sldChg>
      <pc:sldChg chg="del">
        <pc:chgData name="Kavita Gandhi" userId="d630fc1a0cd75853" providerId="LiveId" clId="{21D71FD3-1454-4180-A80A-BED323AD06A0}" dt="2022-07-08T13:42:50.178" v="1671" actId="47"/>
        <pc:sldMkLst>
          <pc:docMk/>
          <pc:sldMk cId="0" sldId="265"/>
        </pc:sldMkLst>
      </pc:sldChg>
      <pc:sldChg chg="modSp mod">
        <pc:chgData name="Kavita Gandhi" userId="d630fc1a0cd75853" providerId="LiveId" clId="{21D71FD3-1454-4180-A80A-BED323AD06A0}" dt="2022-07-08T14:09:57.464" v="1743" actId="207"/>
        <pc:sldMkLst>
          <pc:docMk/>
          <pc:sldMk cId="0" sldId="266"/>
        </pc:sldMkLst>
        <pc:spChg chg="mod">
          <ac:chgData name="Kavita Gandhi" userId="d630fc1a0cd75853" providerId="LiveId" clId="{21D71FD3-1454-4180-A80A-BED323AD06A0}" dt="2022-07-08T14:09:57.464" v="1743" actId="207"/>
          <ac:spMkLst>
            <pc:docMk/>
            <pc:sldMk cId="0" sldId="266"/>
            <ac:spMk id="124" creationId="{00000000-0000-0000-0000-000000000000}"/>
          </ac:spMkLst>
        </pc:spChg>
      </pc:sldChg>
      <pc:sldChg chg="addSp delSp modSp mod setBg modAnim modNotes">
        <pc:chgData name="Kavita Gandhi" userId="d630fc1a0cd75853" providerId="LiveId" clId="{21D71FD3-1454-4180-A80A-BED323AD06A0}" dt="2022-07-08T14:10:06.377" v="1744" actId="207"/>
        <pc:sldMkLst>
          <pc:docMk/>
          <pc:sldMk cId="0" sldId="267"/>
        </pc:sldMkLst>
        <pc:spChg chg="add del mod">
          <ac:chgData name="Kavita Gandhi" userId="d630fc1a0cd75853" providerId="LiveId" clId="{21D71FD3-1454-4180-A80A-BED323AD06A0}" dt="2022-07-06T16:28:05.895" v="951"/>
          <ac:spMkLst>
            <pc:docMk/>
            <pc:sldMk cId="0" sldId="267"/>
            <ac:spMk id="3" creationId="{B5A53B44-13D4-A7FE-B2EB-52727A23C3E9}"/>
          </ac:spMkLst>
        </pc:spChg>
        <pc:spChg chg="add del mod">
          <ac:chgData name="Kavita Gandhi" userId="d630fc1a0cd75853" providerId="LiveId" clId="{21D71FD3-1454-4180-A80A-BED323AD06A0}" dt="2022-07-06T16:28:05.894" v="949" actId="478"/>
          <ac:spMkLst>
            <pc:docMk/>
            <pc:sldMk cId="0" sldId="267"/>
            <ac:spMk id="4" creationId="{8CA0E431-0226-7299-547E-B1F1C00DA118}"/>
          </ac:spMkLst>
        </pc:spChg>
        <pc:spChg chg="mod">
          <ac:chgData name="Kavita Gandhi" userId="d630fc1a0cd75853" providerId="LiveId" clId="{21D71FD3-1454-4180-A80A-BED323AD06A0}" dt="2022-07-08T14:10:06.377" v="1744" actId="207"/>
          <ac:spMkLst>
            <pc:docMk/>
            <pc:sldMk cId="0" sldId="267"/>
            <ac:spMk id="130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6T15:00:04.109" v="776"/>
          <ac:picMkLst>
            <pc:docMk/>
            <pc:sldMk cId="0" sldId="267"/>
            <ac:picMk id="2" creationId="{DFCCAC9B-F169-5FC9-DC63-1B51CDBD0543}"/>
          </ac:picMkLst>
        </pc:picChg>
      </pc:sldChg>
      <pc:sldChg chg="addSp delSp modSp mod setBg delAnim modAnim modNotes">
        <pc:chgData name="Kavita Gandhi" userId="d630fc1a0cd75853" providerId="LiveId" clId="{21D71FD3-1454-4180-A80A-BED323AD06A0}" dt="2022-07-08T14:10:13.805" v="1745" actId="207"/>
        <pc:sldMkLst>
          <pc:docMk/>
          <pc:sldMk cId="0" sldId="268"/>
        </pc:sldMkLst>
        <pc:spChg chg="add del mod">
          <ac:chgData name="Kavita Gandhi" userId="d630fc1a0cd75853" providerId="LiveId" clId="{21D71FD3-1454-4180-A80A-BED323AD06A0}" dt="2022-07-07T17:39:10.970" v="1538"/>
          <ac:spMkLst>
            <pc:docMk/>
            <pc:sldMk cId="0" sldId="268"/>
            <ac:spMk id="2" creationId="{9299FCB2-A1F7-D703-53CC-52631405200B}"/>
          </ac:spMkLst>
        </pc:spChg>
        <pc:spChg chg="mod">
          <ac:chgData name="Kavita Gandhi" userId="d630fc1a0cd75853" providerId="LiveId" clId="{21D71FD3-1454-4180-A80A-BED323AD06A0}" dt="2022-07-08T14:10:13.805" v="1745" actId="207"/>
          <ac:spMkLst>
            <pc:docMk/>
            <pc:sldMk cId="0" sldId="268"/>
            <ac:spMk id="135" creationId="{00000000-0000-0000-0000-000000000000}"/>
          </ac:spMkLst>
        </pc:spChg>
        <pc:spChg chg="del mod">
          <ac:chgData name="Kavita Gandhi" userId="d630fc1a0cd75853" providerId="LiveId" clId="{21D71FD3-1454-4180-A80A-BED323AD06A0}" dt="2022-07-06T16:47:08.089" v="975" actId="478"/>
          <ac:spMkLst>
            <pc:docMk/>
            <pc:sldMk cId="0" sldId="268"/>
            <ac:spMk id="136" creationId="{00000000-0000-0000-0000-000000000000}"/>
          </ac:spMkLst>
        </pc:spChg>
        <pc:picChg chg="add del mod">
          <ac:chgData name="Kavita Gandhi" userId="d630fc1a0cd75853" providerId="LiveId" clId="{21D71FD3-1454-4180-A80A-BED323AD06A0}" dt="2022-07-08T13:51:28.825" v="1677" actId="478"/>
          <ac:picMkLst>
            <pc:docMk/>
            <pc:sldMk cId="0" sldId="268"/>
            <ac:picMk id="2" creationId="{FFF671A8-901C-1C23-D4ED-AB52D6443951}"/>
          </ac:picMkLst>
        </pc:picChg>
        <pc:picChg chg="add mod">
          <ac:chgData name="Kavita Gandhi" userId="d630fc1a0cd75853" providerId="LiveId" clId="{21D71FD3-1454-4180-A80A-BED323AD06A0}" dt="2022-07-08T13:49:52.143" v="1673" actId="1076"/>
          <ac:picMkLst>
            <pc:docMk/>
            <pc:sldMk cId="0" sldId="268"/>
            <ac:picMk id="3" creationId="{9BBCFE09-6557-AD49-3008-151DB9C5A1EC}"/>
          </ac:picMkLst>
        </pc:picChg>
        <pc:picChg chg="add del mod">
          <ac:chgData name="Kavita Gandhi" userId="d630fc1a0cd75853" providerId="LiveId" clId="{21D71FD3-1454-4180-A80A-BED323AD06A0}" dt="2022-07-06T16:48:53.088" v="981" actId="478"/>
          <ac:picMkLst>
            <pc:docMk/>
            <pc:sldMk cId="0" sldId="268"/>
            <ac:picMk id="4" creationId="{867018D4-FBCA-56FB-3566-824614EEED17}"/>
          </ac:picMkLst>
        </pc:picChg>
        <pc:picChg chg="add del mod">
          <ac:chgData name="Kavita Gandhi" userId="d630fc1a0cd75853" providerId="LiveId" clId="{21D71FD3-1454-4180-A80A-BED323AD06A0}" dt="2022-07-06T17:41:06.178" v="1315" actId="478"/>
          <ac:picMkLst>
            <pc:docMk/>
            <pc:sldMk cId="0" sldId="268"/>
            <ac:picMk id="5" creationId="{B0066236-281D-E60C-A34D-842B6E44CB56}"/>
          </ac:picMkLst>
        </pc:picChg>
        <pc:picChg chg="add del mod">
          <ac:chgData name="Kavita Gandhi" userId="d630fc1a0cd75853" providerId="LiveId" clId="{21D71FD3-1454-4180-A80A-BED323AD06A0}" dt="2022-07-06T17:45:15.595" v="1334" actId="478"/>
          <ac:picMkLst>
            <pc:docMk/>
            <pc:sldMk cId="0" sldId="268"/>
            <ac:picMk id="7" creationId="{BD08B981-B4EA-1D55-7BCE-1D8A510E660F}"/>
          </ac:picMkLst>
        </pc:picChg>
        <pc:picChg chg="add del mod">
          <ac:chgData name="Kavita Gandhi" userId="d630fc1a0cd75853" providerId="LiveId" clId="{21D71FD3-1454-4180-A80A-BED323AD06A0}" dt="2022-07-08T13:49:32.218" v="1672" actId="478"/>
          <ac:picMkLst>
            <pc:docMk/>
            <pc:sldMk cId="0" sldId="268"/>
            <ac:picMk id="8" creationId="{1140F6BA-C254-3046-60B5-B863A3647BBB}"/>
          </ac:picMkLst>
        </pc:picChg>
        <pc:picChg chg="add del mod">
          <ac:chgData name="Kavita Gandhi" userId="d630fc1a0cd75853" providerId="LiveId" clId="{21D71FD3-1454-4180-A80A-BED323AD06A0}" dt="2022-07-08T13:52:11.803" v="1680" actId="478"/>
          <ac:picMkLst>
            <pc:docMk/>
            <pc:sldMk cId="0" sldId="268"/>
            <ac:picMk id="1026" creationId="{8608E022-6C5F-6555-97D8-6E1A63101B2B}"/>
          </ac:picMkLst>
        </pc:picChg>
        <pc:picChg chg="add del">
          <ac:chgData name="Kavita Gandhi" userId="d630fc1a0cd75853" providerId="LiveId" clId="{21D71FD3-1454-4180-A80A-BED323AD06A0}" dt="2022-07-08T13:53:17.889" v="1684" actId="478"/>
          <ac:picMkLst>
            <pc:docMk/>
            <pc:sldMk cId="0" sldId="268"/>
            <ac:picMk id="1028" creationId="{A8A6A827-CBD3-D859-6DF6-9E8E73035CD1}"/>
          </ac:picMkLst>
        </pc:picChg>
      </pc:sldChg>
      <pc:sldChg chg="modSp mod setBg">
        <pc:chgData name="Kavita Gandhi" userId="d630fc1a0cd75853" providerId="LiveId" clId="{21D71FD3-1454-4180-A80A-BED323AD06A0}" dt="2022-07-08T14:10:21.596" v="1746" actId="207"/>
        <pc:sldMkLst>
          <pc:docMk/>
          <pc:sldMk cId="0" sldId="269"/>
        </pc:sldMkLst>
        <pc:spChg chg="mod">
          <ac:chgData name="Kavita Gandhi" userId="d630fc1a0cd75853" providerId="LiveId" clId="{21D71FD3-1454-4180-A80A-BED323AD06A0}" dt="2022-07-07T17:41:43.596" v="1569" actId="207"/>
          <ac:spMkLst>
            <pc:docMk/>
            <pc:sldMk cId="0" sldId="269"/>
            <ac:spMk id="141" creationId="{00000000-0000-0000-0000-000000000000}"/>
          </ac:spMkLst>
        </pc:spChg>
        <pc:graphicFrameChg chg="mod modGraphic">
          <ac:chgData name="Kavita Gandhi" userId="d630fc1a0cd75853" providerId="LiveId" clId="{21D71FD3-1454-4180-A80A-BED323AD06A0}" dt="2022-07-08T14:10:21.596" v="1746" actId="207"/>
          <ac:graphicFrameMkLst>
            <pc:docMk/>
            <pc:sldMk cId="0" sldId="269"/>
            <ac:graphicFrameMk id="142" creationId="{00000000-0000-0000-0000-000000000000}"/>
          </ac:graphicFrameMkLst>
        </pc:graphicFrameChg>
      </pc:sldChg>
      <pc:sldChg chg="addSp delSp modSp mod setBg modAnim">
        <pc:chgData name="Kavita Gandhi" userId="d630fc1a0cd75853" providerId="LiveId" clId="{21D71FD3-1454-4180-A80A-BED323AD06A0}" dt="2022-07-08T15:12:21.045" v="1855"/>
        <pc:sldMkLst>
          <pc:docMk/>
          <pc:sldMk cId="0" sldId="270"/>
        </pc:sldMkLst>
        <pc:spChg chg="add del mod">
          <ac:chgData name="Kavita Gandhi" userId="d630fc1a0cd75853" providerId="LiveId" clId="{21D71FD3-1454-4180-A80A-BED323AD06A0}" dt="2022-07-06T16:57:43.121" v="1017" actId="478"/>
          <ac:spMkLst>
            <pc:docMk/>
            <pc:sldMk cId="0" sldId="270"/>
            <ac:spMk id="3" creationId="{AC4F269C-AE8A-23AE-9F56-3699085AB598}"/>
          </ac:spMkLst>
        </pc:spChg>
        <pc:spChg chg="add del mod">
          <ac:chgData name="Kavita Gandhi" userId="d630fc1a0cd75853" providerId="LiveId" clId="{21D71FD3-1454-4180-A80A-BED323AD06A0}" dt="2022-07-07T17:40:13.953" v="1552"/>
          <ac:spMkLst>
            <pc:docMk/>
            <pc:sldMk cId="0" sldId="270"/>
            <ac:spMk id="6" creationId="{53DA926B-3F1B-3F3E-FBE7-A9EA95F7E005}"/>
          </ac:spMkLst>
        </pc:spChg>
        <pc:spChg chg="mod">
          <ac:chgData name="Kavita Gandhi" userId="d630fc1a0cd75853" providerId="LiveId" clId="{21D71FD3-1454-4180-A80A-BED323AD06A0}" dt="2022-07-08T14:11:58.599" v="1754" actId="207"/>
          <ac:spMkLst>
            <pc:docMk/>
            <pc:sldMk cId="0" sldId="270"/>
            <ac:spMk id="147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4:11:49.465" v="1753" actId="14100"/>
          <ac:spMkLst>
            <pc:docMk/>
            <pc:sldMk cId="0" sldId="270"/>
            <ac:spMk id="148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8T15:12:10.021" v="1854" actId="1076"/>
          <ac:picMkLst>
            <pc:docMk/>
            <pc:sldMk cId="0" sldId="270"/>
            <ac:picMk id="2" creationId="{95629DC2-ADDE-5AED-357C-6E78D431966F}"/>
          </ac:picMkLst>
        </pc:picChg>
      </pc:sldChg>
      <pc:sldChg chg="addSp delSp modSp mod">
        <pc:chgData name="Kavita Gandhi" userId="d630fc1a0cd75853" providerId="LiveId" clId="{21D71FD3-1454-4180-A80A-BED323AD06A0}" dt="2022-07-08T15:30:58.201" v="1920" actId="14100"/>
        <pc:sldMkLst>
          <pc:docMk/>
          <pc:sldMk cId="0" sldId="271"/>
        </pc:sldMkLst>
        <pc:spChg chg="add del">
          <ac:chgData name="Kavita Gandhi" userId="d630fc1a0cd75853" providerId="LiveId" clId="{21D71FD3-1454-4180-A80A-BED323AD06A0}" dt="2022-07-08T14:14:39.398" v="1760"/>
          <ac:spMkLst>
            <pc:docMk/>
            <pc:sldMk cId="0" sldId="271"/>
            <ac:spMk id="2" creationId="{20280485-FCB2-5166-BA26-EEB45A31B42D}"/>
          </ac:spMkLst>
        </pc:spChg>
        <pc:spChg chg="add del">
          <ac:chgData name="Kavita Gandhi" userId="d630fc1a0cd75853" providerId="LiveId" clId="{21D71FD3-1454-4180-A80A-BED323AD06A0}" dt="2022-07-08T14:15:05.122" v="1768"/>
          <ac:spMkLst>
            <pc:docMk/>
            <pc:sldMk cId="0" sldId="271"/>
            <ac:spMk id="4" creationId="{77E44227-8DEA-479B-9DB3-65B3C9968245}"/>
          </ac:spMkLst>
        </pc:spChg>
        <pc:spChg chg="add del">
          <ac:chgData name="Kavita Gandhi" userId="d630fc1a0cd75853" providerId="LiveId" clId="{21D71FD3-1454-4180-A80A-BED323AD06A0}" dt="2022-07-08T14:15:24.212" v="1775"/>
          <ac:spMkLst>
            <pc:docMk/>
            <pc:sldMk cId="0" sldId="271"/>
            <ac:spMk id="6" creationId="{89F908EB-6F52-EEA9-A8C2-A7F986D576CC}"/>
          </ac:spMkLst>
        </pc:spChg>
        <pc:spChg chg="add del mod">
          <ac:chgData name="Kavita Gandhi" userId="d630fc1a0cd75853" providerId="LiveId" clId="{21D71FD3-1454-4180-A80A-BED323AD06A0}" dt="2022-07-08T15:13:15.749" v="1857" actId="478"/>
          <ac:spMkLst>
            <pc:docMk/>
            <pc:sldMk cId="0" sldId="271"/>
            <ac:spMk id="9" creationId="{F18CA56B-FC50-590A-61D7-726D8834D2BF}"/>
          </ac:spMkLst>
        </pc:spChg>
        <pc:spChg chg="del mod">
          <ac:chgData name="Kavita Gandhi" userId="d630fc1a0cd75853" providerId="LiveId" clId="{21D71FD3-1454-4180-A80A-BED323AD06A0}" dt="2022-07-08T15:13:10.194" v="1856" actId="478"/>
          <ac:spMkLst>
            <pc:docMk/>
            <pc:sldMk cId="0" sldId="271"/>
            <ac:spMk id="153" creationId="{00000000-0000-0000-0000-000000000000}"/>
          </ac:spMkLst>
        </pc:spChg>
        <pc:spChg chg="del mod">
          <ac:chgData name="Kavita Gandhi" userId="d630fc1a0cd75853" providerId="LiveId" clId="{21D71FD3-1454-4180-A80A-BED323AD06A0}" dt="2022-07-08T14:14:33.702" v="1756" actId="478"/>
          <ac:spMkLst>
            <pc:docMk/>
            <pc:sldMk cId="0" sldId="271"/>
            <ac:spMk id="154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8T15:13:26.009" v="1858" actId="14100"/>
          <ac:picMkLst>
            <pc:docMk/>
            <pc:sldMk cId="0" sldId="271"/>
            <ac:picMk id="3" creationId="{6E2E7FDA-538F-A84B-9CE6-40CDE22296D7}"/>
          </ac:picMkLst>
        </pc:picChg>
        <pc:picChg chg="add mod">
          <ac:chgData name="Kavita Gandhi" userId="d630fc1a0cd75853" providerId="LiveId" clId="{21D71FD3-1454-4180-A80A-BED323AD06A0}" dt="2022-07-08T15:30:58.201" v="1920" actId="14100"/>
          <ac:picMkLst>
            <pc:docMk/>
            <pc:sldMk cId="0" sldId="271"/>
            <ac:picMk id="5" creationId="{76CEEB19-BD92-CD38-5549-222C48C56066}"/>
          </ac:picMkLst>
        </pc:picChg>
        <pc:picChg chg="add del mod">
          <ac:chgData name="Kavita Gandhi" userId="d630fc1a0cd75853" providerId="LiveId" clId="{21D71FD3-1454-4180-A80A-BED323AD06A0}" dt="2022-07-08T14:15:37.043" v="1780" actId="478"/>
          <ac:picMkLst>
            <pc:docMk/>
            <pc:sldMk cId="0" sldId="271"/>
            <ac:picMk id="7" creationId="{E759F491-5EF3-3DB0-6C99-0907634B916D}"/>
          </ac:picMkLst>
        </pc:picChg>
      </pc:sldChg>
      <pc:sldChg chg="modSp mod setBg">
        <pc:chgData name="Kavita Gandhi" userId="d630fc1a0cd75853" providerId="LiveId" clId="{21D71FD3-1454-4180-A80A-BED323AD06A0}" dt="2022-07-06T16:24:10.718" v="938" actId="1440"/>
        <pc:sldMkLst>
          <pc:docMk/>
          <pc:sldMk cId="0" sldId="272"/>
        </pc:sldMkLst>
        <pc:picChg chg="mod modCrop">
          <ac:chgData name="Kavita Gandhi" userId="d630fc1a0cd75853" providerId="LiveId" clId="{21D71FD3-1454-4180-A80A-BED323AD06A0}" dt="2022-07-06T16:24:10.718" v="938" actId="1440"/>
          <ac:picMkLst>
            <pc:docMk/>
            <pc:sldMk cId="0" sldId="272"/>
            <ac:picMk id="159" creationId="{00000000-0000-0000-0000-000000000000}"/>
          </ac:picMkLst>
        </pc:picChg>
      </pc:sldChg>
      <pc:sldChg chg="addSp delSp modSp mod setBg modAnim">
        <pc:chgData name="Kavita Gandhi" userId="d630fc1a0cd75853" providerId="LiveId" clId="{21D71FD3-1454-4180-A80A-BED323AD06A0}" dt="2022-07-08T14:17:34.640" v="1796" actId="113"/>
        <pc:sldMkLst>
          <pc:docMk/>
          <pc:sldMk cId="0" sldId="273"/>
        </pc:sldMkLst>
        <pc:spChg chg="add del mod">
          <ac:chgData name="Kavita Gandhi" userId="d630fc1a0cd75853" providerId="LiveId" clId="{21D71FD3-1454-4180-A80A-BED323AD06A0}" dt="2022-07-08T14:17:16.347" v="1793" actId="478"/>
          <ac:spMkLst>
            <pc:docMk/>
            <pc:sldMk cId="0" sldId="273"/>
            <ac:spMk id="8" creationId="{66A1CB40-A4DE-2870-D5CF-8F1E88EA12F8}"/>
          </ac:spMkLst>
        </pc:spChg>
        <pc:spChg chg="mod ord">
          <ac:chgData name="Kavita Gandhi" userId="d630fc1a0cd75853" providerId="LiveId" clId="{21D71FD3-1454-4180-A80A-BED323AD06A0}" dt="2022-07-08T14:17:34.640" v="1796" actId="113"/>
          <ac:spMkLst>
            <pc:docMk/>
            <pc:sldMk cId="0" sldId="273"/>
            <ac:spMk id="164" creationId="{00000000-0000-0000-0000-000000000000}"/>
          </ac:spMkLst>
        </pc:spChg>
        <pc:spChg chg="mod">
          <ac:chgData name="Kavita Gandhi" userId="d630fc1a0cd75853" providerId="LiveId" clId="{21D71FD3-1454-4180-A80A-BED323AD06A0}" dt="2022-07-07T17:43:13.004" v="1581" actId="207"/>
          <ac:spMkLst>
            <pc:docMk/>
            <pc:sldMk cId="0" sldId="273"/>
            <ac:spMk id="165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6T17:06:53.996" v="1086" actId="1076"/>
          <ac:picMkLst>
            <pc:docMk/>
            <pc:sldMk cId="0" sldId="273"/>
            <ac:picMk id="2" creationId="{161D9079-A77A-C59E-C44D-0C2994D71E2D}"/>
          </ac:picMkLst>
        </pc:picChg>
        <pc:picChg chg="mod">
          <ac:chgData name="Kavita Gandhi" userId="d630fc1a0cd75853" providerId="LiveId" clId="{21D71FD3-1454-4180-A80A-BED323AD06A0}" dt="2022-07-06T17:06:09.757" v="1071" actId="1076"/>
          <ac:picMkLst>
            <pc:docMk/>
            <pc:sldMk cId="0" sldId="273"/>
            <ac:picMk id="166" creationId="{00000000-0000-0000-0000-000000000000}"/>
          </ac:picMkLst>
        </pc:picChg>
        <pc:picChg chg="del mod ord">
          <ac:chgData name="Kavita Gandhi" userId="d630fc1a0cd75853" providerId="LiveId" clId="{21D71FD3-1454-4180-A80A-BED323AD06A0}" dt="2022-07-06T17:06:06.869" v="1070" actId="478"/>
          <ac:picMkLst>
            <pc:docMk/>
            <pc:sldMk cId="0" sldId="273"/>
            <ac:picMk id="169" creationId="{00000000-0000-0000-0000-000000000000}"/>
          </ac:picMkLst>
        </pc:picChg>
      </pc:sldChg>
      <pc:sldChg chg="addSp delSp modSp mod setBg modAnim modNotes">
        <pc:chgData name="Kavita Gandhi" userId="d630fc1a0cd75853" providerId="LiveId" clId="{21D71FD3-1454-4180-A80A-BED323AD06A0}" dt="2022-07-08T14:17:57.439" v="1800" actId="14100"/>
        <pc:sldMkLst>
          <pc:docMk/>
          <pc:sldMk cId="0" sldId="274"/>
        </pc:sldMkLst>
        <pc:spChg chg="del mod">
          <ac:chgData name="Kavita Gandhi" userId="d630fc1a0cd75853" providerId="LiveId" clId="{21D71FD3-1454-4180-A80A-BED323AD06A0}" dt="2022-07-06T16:58:50.819" v="1024" actId="478"/>
          <ac:spMkLst>
            <pc:docMk/>
            <pc:sldMk cId="0" sldId="274"/>
            <ac:spMk id="174" creationId="{00000000-0000-0000-0000-000000000000}"/>
          </ac:spMkLst>
        </pc:spChg>
        <pc:picChg chg="add mod">
          <ac:chgData name="Kavita Gandhi" userId="d630fc1a0cd75853" providerId="LiveId" clId="{21D71FD3-1454-4180-A80A-BED323AD06A0}" dt="2022-07-08T14:17:57.439" v="1800" actId="14100"/>
          <ac:picMkLst>
            <pc:docMk/>
            <pc:sldMk cId="0" sldId="274"/>
            <ac:picMk id="2" creationId="{E741E635-511A-3F5A-D793-C1721DBF7C45}"/>
          </ac:picMkLst>
        </pc:picChg>
      </pc:sldChg>
      <pc:sldChg chg="addSp delSp modSp mod setBg delAnim modAnim modNotes">
        <pc:chgData name="Kavita Gandhi" userId="d630fc1a0cd75853" providerId="LiveId" clId="{21D71FD3-1454-4180-A80A-BED323AD06A0}" dt="2022-07-08T14:02:07.328" v="1728" actId="14100"/>
        <pc:sldMkLst>
          <pc:docMk/>
          <pc:sldMk cId="0" sldId="275"/>
        </pc:sldMkLst>
        <pc:spChg chg="del mod">
          <ac:chgData name="Kavita Gandhi" userId="d630fc1a0cd75853" providerId="LiveId" clId="{21D71FD3-1454-4180-A80A-BED323AD06A0}" dt="2022-07-06T17:47:26.473" v="1341" actId="478"/>
          <ac:spMkLst>
            <pc:docMk/>
            <pc:sldMk cId="0" sldId="275"/>
            <ac:spMk id="179" creationId="{00000000-0000-0000-0000-000000000000}"/>
          </ac:spMkLst>
        </pc:spChg>
        <pc:spChg chg="del">
          <ac:chgData name="Kavita Gandhi" userId="d630fc1a0cd75853" providerId="LiveId" clId="{21D71FD3-1454-4180-A80A-BED323AD06A0}" dt="2022-07-06T17:15:42.525" v="1104" actId="478"/>
          <ac:spMkLst>
            <pc:docMk/>
            <pc:sldMk cId="0" sldId="275"/>
            <ac:spMk id="180" creationId="{00000000-0000-0000-0000-000000000000}"/>
          </ac:spMkLst>
        </pc:spChg>
        <pc:picChg chg="add del mod">
          <ac:chgData name="Kavita Gandhi" userId="d630fc1a0cd75853" providerId="LiveId" clId="{21D71FD3-1454-4180-A80A-BED323AD06A0}" dt="2022-07-08T13:59:03.050" v="1719" actId="478"/>
          <ac:picMkLst>
            <pc:docMk/>
            <pc:sldMk cId="0" sldId="275"/>
            <ac:picMk id="2" creationId="{605202FA-61DF-8B49-C5F9-C67CE65E2A18}"/>
          </ac:picMkLst>
        </pc:picChg>
        <pc:picChg chg="add mod">
          <ac:chgData name="Kavita Gandhi" userId="d630fc1a0cd75853" providerId="LiveId" clId="{21D71FD3-1454-4180-A80A-BED323AD06A0}" dt="2022-07-08T14:02:07.328" v="1728" actId="14100"/>
          <ac:picMkLst>
            <pc:docMk/>
            <pc:sldMk cId="0" sldId="275"/>
            <ac:picMk id="3" creationId="{F59A4D00-0173-7EFE-D4AA-0255EBD14685}"/>
          </ac:picMkLst>
        </pc:picChg>
      </pc:sldChg>
      <pc:sldChg chg="addSp delSp modSp mod setBg modAnim">
        <pc:chgData name="Kavita Gandhi" userId="d630fc1a0cd75853" providerId="LiveId" clId="{21D71FD3-1454-4180-A80A-BED323AD06A0}" dt="2022-07-08T15:30:57.778" v="1919" actId="20577"/>
        <pc:sldMkLst>
          <pc:docMk/>
          <pc:sldMk cId="0" sldId="276"/>
        </pc:sldMkLst>
        <pc:spChg chg="add del mod">
          <ac:chgData name="Kavita Gandhi" userId="d630fc1a0cd75853" providerId="LiveId" clId="{21D71FD3-1454-4180-A80A-BED323AD06A0}" dt="2022-07-08T15:30:56.204" v="1917" actId="478"/>
          <ac:spMkLst>
            <pc:docMk/>
            <pc:sldMk cId="0" sldId="276"/>
            <ac:spMk id="3" creationId="{303B277B-E3EB-8B66-EDFF-8651A4BE2F0A}"/>
          </ac:spMkLst>
        </pc:spChg>
        <pc:spChg chg="add del mod">
          <ac:chgData name="Kavita Gandhi" userId="d630fc1a0cd75853" providerId="LiveId" clId="{21D71FD3-1454-4180-A80A-BED323AD06A0}" dt="2022-07-08T15:30:52.055" v="1913" actId="22"/>
          <ac:spMkLst>
            <pc:docMk/>
            <pc:sldMk cId="0" sldId="276"/>
            <ac:spMk id="8" creationId="{7F5A5B59-E825-47F1-803A-486B0FC24051}"/>
          </ac:spMkLst>
        </pc:spChg>
        <pc:spChg chg="mod">
          <ac:chgData name="Kavita Gandhi" userId="d630fc1a0cd75853" providerId="LiveId" clId="{21D71FD3-1454-4180-A80A-BED323AD06A0}" dt="2022-07-06T17:43:13.527" v="1324" actId="207"/>
          <ac:spMkLst>
            <pc:docMk/>
            <pc:sldMk cId="0" sldId="276"/>
            <ac:spMk id="185" creationId="{00000000-0000-0000-0000-000000000000}"/>
          </ac:spMkLst>
        </pc:spChg>
        <pc:spChg chg="add del mod">
          <ac:chgData name="Kavita Gandhi" userId="d630fc1a0cd75853" providerId="LiveId" clId="{21D71FD3-1454-4180-A80A-BED323AD06A0}" dt="2022-07-08T15:30:57.778" v="1919" actId="20577"/>
          <ac:spMkLst>
            <pc:docMk/>
            <pc:sldMk cId="0" sldId="276"/>
            <ac:spMk id="186" creationId="{00000000-0000-0000-0000-000000000000}"/>
          </ac:spMkLst>
        </pc:spChg>
        <pc:graphicFrameChg chg="add del">
          <ac:chgData name="Kavita Gandhi" userId="d630fc1a0cd75853" providerId="LiveId" clId="{21D71FD3-1454-4180-A80A-BED323AD06A0}" dt="2022-07-08T15:30:52.673" v="1914" actId="478"/>
          <ac:graphicFrameMkLst>
            <pc:docMk/>
            <pc:sldMk cId="0" sldId="276"/>
            <ac:graphicFrameMk id="187" creationId="{00000000-0000-0000-0000-000000000000}"/>
          </ac:graphicFrameMkLst>
        </pc:graphicFrameChg>
        <pc:picChg chg="add del mod">
          <ac:chgData name="Kavita Gandhi" userId="d630fc1a0cd75853" providerId="LiveId" clId="{21D71FD3-1454-4180-A80A-BED323AD06A0}" dt="2022-07-08T15:30:50.565" v="1910"/>
          <ac:picMkLst>
            <pc:docMk/>
            <pc:sldMk cId="0" sldId="276"/>
            <ac:picMk id="9" creationId="{B0FA10BE-ACA6-EC3E-C8F5-9C7B974BD70D}"/>
          </ac:picMkLst>
        </pc:picChg>
      </pc:sldChg>
      <pc:sldChg chg="modSp del mod setBg">
        <pc:chgData name="Kavita Gandhi" userId="d630fc1a0cd75853" providerId="LiveId" clId="{21D71FD3-1454-4180-A80A-BED323AD06A0}" dt="2022-07-08T15:40:30.328" v="1932" actId="47"/>
        <pc:sldMkLst>
          <pc:docMk/>
          <pc:sldMk cId="0" sldId="277"/>
        </pc:sldMkLst>
        <pc:spChg chg="mod">
          <ac:chgData name="Kavita Gandhi" userId="d630fc1a0cd75853" providerId="LiveId" clId="{21D71FD3-1454-4180-A80A-BED323AD06A0}" dt="2022-07-07T17:42:38.198" v="1576" actId="207"/>
          <ac:spMkLst>
            <pc:docMk/>
            <pc:sldMk cId="0" sldId="277"/>
            <ac:spMk id="192" creationId="{00000000-0000-0000-0000-000000000000}"/>
          </ac:spMkLst>
        </pc:spChg>
        <pc:spChg chg="mod">
          <ac:chgData name="Kavita Gandhi" userId="d630fc1a0cd75853" providerId="LiveId" clId="{21D71FD3-1454-4180-A80A-BED323AD06A0}" dt="2022-07-07T17:42:44.061" v="1577" actId="207"/>
          <ac:spMkLst>
            <pc:docMk/>
            <pc:sldMk cId="0" sldId="277"/>
            <ac:spMk id="193" creationId="{00000000-0000-0000-0000-000000000000}"/>
          </ac:spMkLst>
        </pc:spChg>
        <pc:graphicFrameChg chg="mod">
          <ac:chgData name="Kavita Gandhi" userId="d630fc1a0cd75853" providerId="LiveId" clId="{21D71FD3-1454-4180-A80A-BED323AD06A0}" dt="2022-07-07T17:45:26.768" v="1583" actId="1076"/>
          <ac:graphicFrameMkLst>
            <pc:docMk/>
            <pc:sldMk cId="0" sldId="277"/>
            <ac:graphicFrameMk id="194" creationId="{00000000-0000-0000-0000-000000000000}"/>
          </ac:graphicFrameMkLst>
        </pc:graphicFrameChg>
      </pc:sldChg>
      <pc:sldChg chg="modSp mod setBg">
        <pc:chgData name="Kavita Gandhi" userId="d630fc1a0cd75853" providerId="LiveId" clId="{21D71FD3-1454-4180-A80A-BED323AD06A0}" dt="2022-07-08T14:18:19.540" v="1801" actId="207"/>
        <pc:sldMkLst>
          <pc:docMk/>
          <pc:sldMk cId="0" sldId="278"/>
        </pc:sldMkLst>
        <pc:spChg chg="mod">
          <ac:chgData name="Kavita Gandhi" userId="d630fc1a0cd75853" providerId="LiveId" clId="{21D71FD3-1454-4180-A80A-BED323AD06A0}" dt="2022-07-07T17:42:26.652" v="1574" actId="207"/>
          <ac:spMkLst>
            <pc:docMk/>
            <pc:sldMk cId="0" sldId="278"/>
            <ac:spMk id="199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4:18:19.540" v="1801" actId="207"/>
          <ac:spMkLst>
            <pc:docMk/>
            <pc:sldMk cId="0" sldId="278"/>
            <ac:spMk id="200" creationId="{00000000-0000-0000-0000-000000000000}"/>
          </ac:spMkLst>
        </pc:spChg>
      </pc:sldChg>
      <pc:sldChg chg="modSp del mod setBg">
        <pc:chgData name="Kavita Gandhi" userId="d630fc1a0cd75853" providerId="LiveId" clId="{21D71FD3-1454-4180-A80A-BED323AD06A0}" dt="2022-07-08T14:19:11.809" v="1804" actId="47"/>
        <pc:sldMkLst>
          <pc:docMk/>
          <pc:sldMk cId="0" sldId="279"/>
        </pc:sldMkLst>
        <pc:spChg chg="mod">
          <ac:chgData name="Kavita Gandhi" userId="d630fc1a0cd75853" providerId="LiveId" clId="{21D71FD3-1454-4180-A80A-BED323AD06A0}" dt="2022-07-07T17:42:11.731" v="1572" actId="207"/>
          <ac:spMkLst>
            <pc:docMk/>
            <pc:sldMk cId="0" sldId="279"/>
            <ac:spMk id="206" creationId="{00000000-0000-0000-0000-000000000000}"/>
          </ac:spMkLst>
        </pc:spChg>
      </pc:sldChg>
      <pc:sldChg chg="addSp delSp modSp del mod modNotes">
        <pc:chgData name="Kavita Gandhi" userId="d630fc1a0cd75853" providerId="LiveId" clId="{21D71FD3-1454-4180-A80A-BED323AD06A0}" dt="2022-07-05T17:48:20.125" v="109" actId="47"/>
        <pc:sldMkLst>
          <pc:docMk/>
          <pc:sldMk cId="0" sldId="280"/>
        </pc:sldMkLst>
        <pc:spChg chg="add del mod">
          <ac:chgData name="Kavita Gandhi" userId="d630fc1a0cd75853" providerId="LiveId" clId="{21D71FD3-1454-4180-A80A-BED323AD06A0}" dt="2022-07-05T17:27:40.630" v="26" actId="478"/>
          <ac:spMkLst>
            <pc:docMk/>
            <pc:sldMk cId="0" sldId="280"/>
            <ac:spMk id="4" creationId="{4DDB1059-A046-F8A2-5A32-16A0CE9D6CB4}"/>
          </ac:spMkLst>
        </pc:spChg>
        <pc:spChg chg="add del mod">
          <ac:chgData name="Kavita Gandhi" userId="d630fc1a0cd75853" providerId="LiveId" clId="{21D71FD3-1454-4180-A80A-BED323AD06A0}" dt="2022-07-05T17:28:05.272" v="32"/>
          <ac:spMkLst>
            <pc:docMk/>
            <pc:sldMk cId="0" sldId="280"/>
            <ac:spMk id="5" creationId="{7DE4601A-C173-B1E2-DB9F-C59824C8633C}"/>
          </ac:spMkLst>
        </pc:spChg>
        <pc:spChg chg="add del mod">
          <ac:chgData name="Kavita Gandhi" userId="d630fc1a0cd75853" providerId="LiveId" clId="{21D71FD3-1454-4180-A80A-BED323AD06A0}" dt="2022-07-05T17:28:05.269" v="30" actId="478"/>
          <ac:spMkLst>
            <pc:docMk/>
            <pc:sldMk cId="0" sldId="280"/>
            <ac:spMk id="6" creationId="{2E160501-E1A2-A3FD-1AF5-BD4AF7F92863}"/>
          </ac:spMkLst>
        </pc:spChg>
        <pc:spChg chg="add mod">
          <ac:chgData name="Kavita Gandhi" userId="d630fc1a0cd75853" providerId="LiveId" clId="{21D71FD3-1454-4180-A80A-BED323AD06A0}" dt="2022-07-05T17:33:47.452" v="53" actId="255"/>
          <ac:spMkLst>
            <pc:docMk/>
            <pc:sldMk cId="0" sldId="280"/>
            <ac:spMk id="9" creationId="{F0D8E6F5-D864-526C-5F27-05E735D1F1C6}"/>
          </ac:spMkLst>
        </pc:spChg>
        <pc:spChg chg="add mod">
          <ac:chgData name="Kavita Gandhi" userId="d630fc1a0cd75853" providerId="LiveId" clId="{21D71FD3-1454-4180-A80A-BED323AD06A0}" dt="2022-07-05T17:34:30.865" v="62" actId="255"/>
          <ac:spMkLst>
            <pc:docMk/>
            <pc:sldMk cId="0" sldId="280"/>
            <ac:spMk id="10" creationId="{253B20C2-9504-FBDE-F54E-0ADF550116B6}"/>
          </ac:spMkLst>
        </pc:spChg>
        <pc:picChg chg="add mod">
          <ac:chgData name="Kavita Gandhi" userId="d630fc1a0cd75853" providerId="LiveId" clId="{21D71FD3-1454-4180-A80A-BED323AD06A0}" dt="2022-07-05T17:08:47.317" v="0" actId="931"/>
          <ac:picMkLst>
            <pc:docMk/>
            <pc:sldMk cId="0" sldId="280"/>
            <ac:picMk id="3" creationId="{4C4F5D34-B6E2-B560-1B82-99936C01232C}"/>
          </ac:picMkLst>
        </pc:picChg>
      </pc:sldChg>
      <pc:sldChg chg="addSp delSp modSp add del mod ord setBg">
        <pc:chgData name="Kavita Gandhi" userId="d630fc1a0cd75853" providerId="LiveId" clId="{21D71FD3-1454-4180-A80A-BED323AD06A0}" dt="2022-07-08T14:22:39.311" v="1821" actId="14100"/>
        <pc:sldMkLst>
          <pc:docMk/>
          <pc:sldMk cId="2016754275" sldId="281"/>
        </pc:sldMkLst>
        <pc:spChg chg="add mod">
          <ac:chgData name="Kavita Gandhi" userId="d630fc1a0cd75853" providerId="LiveId" clId="{21D71FD3-1454-4180-A80A-BED323AD06A0}" dt="2022-07-08T14:22:39.311" v="1821" actId="14100"/>
          <ac:spMkLst>
            <pc:docMk/>
            <pc:sldMk cId="2016754275" sldId="281"/>
            <ac:spMk id="2" creationId="{6D89FBE0-3A65-F160-4B45-5787FE03EE0E}"/>
          </ac:spMkLst>
        </pc:spChg>
        <pc:spChg chg="add del mod">
          <ac:chgData name="Kavita Gandhi" userId="d630fc1a0cd75853" providerId="LiveId" clId="{21D71FD3-1454-4180-A80A-BED323AD06A0}" dt="2022-07-07T17:40:28.750" v="1565"/>
          <ac:spMkLst>
            <pc:docMk/>
            <pc:sldMk cId="2016754275" sldId="281"/>
            <ac:spMk id="4" creationId="{C3C6950B-3E5F-9116-A9EB-C3C4ACBEDBCC}"/>
          </ac:spMkLst>
        </pc:spChg>
        <pc:picChg chg="del">
          <ac:chgData name="Kavita Gandhi" userId="d630fc1a0cd75853" providerId="LiveId" clId="{21D71FD3-1454-4180-A80A-BED323AD06A0}" dt="2022-07-05T17:10:11.265" v="12" actId="478"/>
          <ac:picMkLst>
            <pc:docMk/>
            <pc:sldMk cId="2016754275" sldId="281"/>
            <ac:picMk id="3" creationId="{4C4F5D34-B6E2-B560-1B82-99936C01232C}"/>
          </ac:picMkLst>
        </pc:picChg>
        <pc:picChg chg="add del mod">
          <ac:chgData name="Kavita Gandhi" userId="d630fc1a0cd75853" providerId="LiveId" clId="{21D71FD3-1454-4180-A80A-BED323AD06A0}" dt="2022-07-05T17:11:53.031" v="14" actId="478"/>
          <ac:picMkLst>
            <pc:docMk/>
            <pc:sldMk cId="2016754275" sldId="281"/>
            <ac:picMk id="4" creationId="{94B29515-C71F-2E13-EAF5-D5183E4CA80A}"/>
          </ac:picMkLst>
        </pc:picChg>
        <pc:picChg chg="add del mod">
          <ac:chgData name="Kavita Gandhi" userId="d630fc1a0cd75853" providerId="LiveId" clId="{21D71FD3-1454-4180-A80A-BED323AD06A0}" dt="2022-07-05T17:47:15.931" v="99" actId="478"/>
          <ac:picMkLst>
            <pc:docMk/>
            <pc:sldMk cId="2016754275" sldId="281"/>
            <ac:picMk id="6" creationId="{E6FA43C7-2444-88BD-F310-7793BDFE1A33}"/>
          </ac:picMkLst>
        </pc:picChg>
      </pc:sldChg>
      <pc:sldChg chg="addSp delSp modSp add mod setBg">
        <pc:chgData name="Kavita Gandhi" userId="d630fc1a0cd75853" providerId="LiveId" clId="{21D71FD3-1454-4180-A80A-BED323AD06A0}" dt="2022-07-08T14:19:25.587" v="1806" actId="207"/>
        <pc:sldMkLst>
          <pc:docMk/>
          <pc:sldMk cId="237673585" sldId="282"/>
        </pc:sldMkLst>
        <pc:spChg chg="add mod">
          <ac:chgData name="Kavita Gandhi" userId="d630fc1a0cd75853" providerId="LiveId" clId="{21D71FD3-1454-4180-A80A-BED323AD06A0}" dt="2022-07-08T14:19:25.587" v="1806" actId="207"/>
          <ac:spMkLst>
            <pc:docMk/>
            <pc:sldMk cId="237673585" sldId="282"/>
            <ac:spMk id="2" creationId="{F98B4E29-A721-3A44-5C6D-258DD6321D70}"/>
          </ac:spMkLst>
        </pc:spChg>
        <pc:picChg chg="del">
          <ac:chgData name="Kavita Gandhi" userId="d630fc1a0cd75853" providerId="LiveId" clId="{21D71FD3-1454-4180-A80A-BED323AD06A0}" dt="2022-07-05T17:12:22.765" v="16" actId="478"/>
          <ac:picMkLst>
            <pc:docMk/>
            <pc:sldMk cId="237673585" sldId="282"/>
            <ac:picMk id="3" creationId="{4C4F5D34-B6E2-B560-1B82-99936C01232C}"/>
          </ac:picMkLst>
        </pc:picChg>
        <pc:picChg chg="add del mod">
          <ac:chgData name="Kavita Gandhi" userId="d630fc1a0cd75853" providerId="LiveId" clId="{21D71FD3-1454-4180-A80A-BED323AD06A0}" dt="2022-07-05T17:12:35.420" v="18" actId="478"/>
          <ac:picMkLst>
            <pc:docMk/>
            <pc:sldMk cId="237673585" sldId="282"/>
            <ac:picMk id="4" creationId="{EA72B0AA-68C2-1E79-5224-EA9ECF9E2033}"/>
          </ac:picMkLst>
        </pc:picChg>
        <pc:picChg chg="add del mod">
          <ac:chgData name="Kavita Gandhi" userId="d630fc1a0cd75853" providerId="LiveId" clId="{21D71FD3-1454-4180-A80A-BED323AD06A0}" dt="2022-07-05T17:13:00.221" v="22" actId="478"/>
          <ac:picMkLst>
            <pc:docMk/>
            <pc:sldMk cId="237673585" sldId="282"/>
            <ac:picMk id="6" creationId="{BBE74706-A73A-DD5C-52EC-919E960DABAE}"/>
          </ac:picMkLst>
        </pc:picChg>
        <pc:picChg chg="add del mod">
          <ac:chgData name="Kavita Gandhi" userId="d630fc1a0cd75853" providerId="LiveId" clId="{21D71FD3-1454-4180-A80A-BED323AD06A0}" dt="2022-07-05T17:47:32.119" v="103" actId="478"/>
          <ac:picMkLst>
            <pc:docMk/>
            <pc:sldMk cId="237673585" sldId="282"/>
            <ac:picMk id="8" creationId="{27D18707-39F7-284F-A932-392ACA41377D}"/>
          </ac:picMkLst>
        </pc:picChg>
      </pc:sldChg>
      <pc:sldChg chg="addSp delSp modSp add del mod setBg">
        <pc:chgData name="Kavita Gandhi" userId="d630fc1a0cd75853" providerId="LiveId" clId="{21D71FD3-1454-4180-A80A-BED323AD06A0}" dt="2022-07-05T17:49:43.327" v="122" actId="2696"/>
        <pc:sldMkLst>
          <pc:docMk/>
          <pc:sldMk cId="2226288756" sldId="283"/>
        </pc:sldMkLst>
        <pc:spChg chg="add del mod">
          <ac:chgData name="Kavita Gandhi" userId="d630fc1a0cd75853" providerId="LiveId" clId="{21D71FD3-1454-4180-A80A-BED323AD06A0}" dt="2022-07-05T17:42:23.070" v="66" actId="478"/>
          <ac:spMkLst>
            <pc:docMk/>
            <pc:sldMk cId="2226288756" sldId="283"/>
            <ac:spMk id="4" creationId="{A31FE4A5-CA57-32E8-FD55-C22CC117ABF7}"/>
          </ac:spMkLst>
        </pc:spChg>
        <pc:spChg chg="add mod">
          <ac:chgData name="Kavita Gandhi" userId="d630fc1a0cd75853" providerId="LiveId" clId="{21D71FD3-1454-4180-A80A-BED323AD06A0}" dt="2022-07-05T17:45:12.113" v="86" actId="1076"/>
          <ac:spMkLst>
            <pc:docMk/>
            <pc:sldMk cId="2226288756" sldId="283"/>
            <ac:spMk id="8" creationId="{7FB35718-A06B-B38E-723D-25BC66687A28}"/>
          </ac:spMkLst>
        </pc:spChg>
        <pc:spChg chg="del">
          <ac:chgData name="Kavita Gandhi" userId="d630fc1a0cd75853" providerId="LiveId" clId="{21D71FD3-1454-4180-A80A-BED323AD06A0}" dt="2022-07-05T17:42:21.599" v="65" actId="478"/>
          <ac:spMkLst>
            <pc:docMk/>
            <pc:sldMk cId="2226288756" sldId="283"/>
            <ac:spMk id="9" creationId="{F0D8E6F5-D864-526C-5F27-05E735D1F1C6}"/>
          </ac:spMkLst>
        </pc:spChg>
        <pc:spChg chg="del">
          <ac:chgData name="Kavita Gandhi" userId="d630fc1a0cd75853" providerId="LiveId" clId="{21D71FD3-1454-4180-A80A-BED323AD06A0}" dt="2022-07-05T17:42:21.599" v="65" actId="478"/>
          <ac:spMkLst>
            <pc:docMk/>
            <pc:sldMk cId="2226288756" sldId="283"/>
            <ac:spMk id="10" creationId="{253B20C2-9504-FBDE-F54E-0ADF550116B6}"/>
          </ac:spMkLst>
        </pc:spChg>
        <pc:spChg chg="add del mod">
          <ac:chgData name="Kavita Gandhi" userId="d630fc1a0cd75853" providerId="LiveId" clId="{21D71FD3-1454-4180-A80A-BED323AD06A0}" dt="2022-07-05T17:44:12.322" v="77"/>
          <ac:spMkLst>
            <pc:docMk/>
            <pc:sldMk cId="2226288756" sldId="283"/>
            <ac:spMk id="11" creationId="{8B530803-B341-C6CD-AB53-08B79A9891E8}"/>
          </ac:spMkLst>
        </pc:spChg>
        <pc:spChg chg="add del mod">
          <ac:chgData name="Kavita Gandhi" userId="d630fc1a0cd75853" providerId="LiveId" clId="{21D71FD3-1454-4180-A80A-BED323AD06A0}" dt="2022-07-05T17:44:11.628" v="76"/>
          <ac:spMkLst>
            <pc:docMk/>
            <pc:sldMk cId="2226288756" sldId="283"/>
            <ac:spMk id="12" creationId="{01717EA4-2CA8-D1A5-023A-D00C8A0C7137}"/>
          </ac:spMkLst>
        </pc:spChg>
        <pc:spChg chg="add del mod">
          <ac:chgData name="Kavita Gandhi" userId="d630fc1a0cd75853" providerId="LiveId" clId="{21D71FD3-1454-4180-A80A-BED323AD06A0}" dt="2022-07-05T17:44:11.158" v="75"/>
          <ac:spMkLst>
            <pc:docMk/>
            <pc:sldMk cId="2226288756" sldId="283"/>
            <ac:spMk id="13" creationId="{3DD9B670-2F7A-C3CC-9DB8-0773E46E6EE9}"/>
          </ac:spMkLst>
        </pc:spChg>
        <pc:spChg chg="add mod">
          <ac:chgData name="Kavita Gandhi" userId="d630fc1a0cd75853" providerId="LiveId" clId="{21D71FD3-1454-4180-A80A-BED323AD06A0}" dt="2022-07-05T17:46:14.998" v="96" actId="207"/>
          <ac:spMkLst>
            <pc:docMk/>
            <pc:sldMk cId="2226288756" sldId="283"/>
            <ac:spMk id="14" creationId="{ED546492-5590-D106-0916-86152F07B8E3}"/>
          </ac:spMkLst>
        </pc:spChg>
        <pc:spChg chg="del">
          <ac:chgData name="Kavita Gandhi" userId="d630fc1a0cd75853" providerId="LiveId" clId="{21D71FD3-1454-4180-A80A-BED323AD06A0}" dt="2022-07-05T17:42:21.599" v="65" actId="478"/>
          <ac:spMkLst>
            <pc:docMk/>
            <pc:sldMk cId="2226288756" sldId="283"/>
            <ac:spMk id="211" creationId="{00000000-0000-0000-0000-000000000000}"/>
          </ac:spMkLst>
        </pc:spChg>
        <pc:picChg chg="del">
          <ac:chgData name="Kavita Gandhi" userId="d630fc1a0cd75853" providerId="LiveId" clId="{21D71FD3-1454-4180-A80A-BED323AD06A0}" dt="2022-07-05T17:42:18.095" v="64" actId="478"/>
          <ac:picMkLst>
            <pc:docMk/>
            <pc:sldMk cId="2226288756" sldId="283"/>
            <ac:picMk id="3" creationId="{4C4F5D34-B6E2-B560-1B82-99936C01232C}"/>
          </ac:picMkLst>
        </pc:picChg>
      </pc:sldChg>
      <pc:sldChg chg="add del setBg">
        <pc:chgData name="Kavita Gandhi" userId="d630fc1a0cd75853" providerId="LiveId" clId="{21D71FD3-1454-4180-A80A-BED323AD06A0}" dt="2022-07-05T17:49:51.745" v="124"/>
        <pc:sldMkLst>
          <pc:docMk/>
          <pc:sldMk cId="2507367931" sldId="283"/>
        </pc:sldMkLst>
      </pc:sldChg>
      <pc:sldChg chg="addSp delSp modSp add mod delAnim modAnim">
        <pc:chgData name="Kavita Gandhi" userId="d630fc1a0cd75853" providerId="LiveId" clId="{21D71FD3-1454-4180-A80A-BED323AD06A0}" dt="2022-07-08T15:46:38.822" v="1951" actId="1076"/>
        <pc:sldMkLst>
          <pc:docMk/>
          <pc:sldMk cId="3739298918" sldId="283"/>
        </pc:sldMkLst>
        <pc:spChg chg="add mod">
          <ac:chgData name="Kavita Gandhi" userId="d630fc1a0cd75853" providerId="LiveId" clId="{21D71FD3-1454-4180-A80A-BED323AD06A0}" dt="2022-07-08T13:34:32.560" v="1648" actId="207"/>
          <ac:spMkLst>
            <pc:docMk/>
            <pc:sldMk cId="3739298918" sldId="283"/>
            <ac:spMk id="2" creationId="{44CD0050-FB13-7720-7ED8-90B5337F4E95}"/>
          </ac:spMkLst>
        </pc:spChg>
        <pc:spChg chg="add del mod">
          <ac:chgData name="Kavita Gandhi" userId="d630fc1a0cd75853" providerId="LiveId" clId="{21D71FD3-1454-4180-A80A-BED323AD06A0}" dt="2022-07-07T17:04:06.593" v="1349"/>
          <ac:spMkLst>
            <pc:docMk/>
            <pc:sldMk cId="3739298918" sldId="283"/>
            <ac:spMk id="2" creationId="{81295C34-EDF0-389A-A3A6-9E883EE6D003}"/>
          </ac:spMkLst>
        </pc:spChg>
        <pc:spChg chg="mod">
          <ac:chgData name="Kavita Gandhi" userId="d630fc1a0cd75853" providerId="LiveId" clId="{21D71FD3-1454-4180-A80A-BED323AD06A0}" dt="2022-07-08T13:32:47.757" v="1603" actId="207"/>
          <ac:spMkLst>
            <pc:docMk/>
            <pc:sldMk cId="3739298918" sldId="283"/>
            <ac:spMk id="8" creationId="{7FB35718-A06B-B38E-723D-25BC66687A28}"/>
          </ac:spMkLst>
        </pc:spChg>
        <pc:spChg chg="mod">
          <ac:chgData name="Kavita Gandhi" userId="d630fc1a0cd75853" providerId="LiveId" clId="{21D71FD3-1454-4180-A80A-BED323AD06A0}" dt="2022-07-08T13:33:51.504" v="1609" actId="403"/>
          <ac:spMkLst>
            <pc:docMk/>
            <pc:sldMk cId="3739298918" sldId="283"/>
            <ac:spMk id="14" creationId="{ED546492-5590-D106-0916-86152F07B8E3}"/>
          </ac:spMkLst>
        </pc:spChg>
        <pc:picChg chg="add mod">
          <ac:chgData name="Kavita Gandhi" userId="d630fc1a0cd75853" providerId="LiveId" clId="{21D71FD3-1454-4180-A80A-BED323AD06A0}" dt="2022-07-08T15:46:38.822" v="1951" actId="1076"/>
          <ac:picMkLst>
            <pc:docMk/>
            <pc:sldMk cId="3739298918" sldId="283"/>
            <ac:picMk id="3" creationId="{2D68EC8A-9F87-DB66-F34E-5296668E5E2F}"/>
          </ac:picMkLst>
        </pc:picChg>
      </pc:sldChg>
      <pc:sldChg chg="addSp delSp modSp add mod delAnim modAnim">
        <pc:chgData name="Kavita Gandhi" userId="d630fc1a0cd75853" providerId="LiveId" clId="{21D71FD3-1454-4180-A80A-BED323AD06A0}" dt="2022-07-08T16:00:55.557" v="2526" actId="1035"/>
        <pc:sldMkLst>
          <pc:docMk/>
          <pc:sldMk cId="2349188366" sldId="284"/>
        </pc:sldMkLst>
        <pc:spChg chg="add del mod">
          <ac:chgData name="Kavita Gandhi" userId="d630fc1a0cd75853" providerId="LiveId" clId="{21D71FD3-1454-4180-A80A-BED323AD06A0}" dt="2022-07-08T13:53:50.907" v="1704" actId="478"/>
          <ac:spMkLst>
            <pc:docMk/>
            <pc:sldMk cId="2349188366" sldId="284"/>
            <ac:spMk id="4" creationId="{851DDCAA-781D-2A0A-C380-9955989086A6}"/>
          </ac:spMkLst>
        </pc:spChg>
        <pc:spChg chg="add del mod">
          <ac:chgData name="Kavita Gandhi" userId="d630fc1a0cd75853" providerId="LiveId" clId="{21D71FD3-1454-4180-A80A-BED323AD06A0}" dt="2022-07-08T15:50:10.744" v="1963"/>
          <ac:spMkLst>
            <pc:docMk/>
            <pc:sldMk cId="2349188366" sldId="284"/>
            <ac:spMk id="6" creationId="{C4987D9B-1D7D-D929-3C6B-4258A0D8E65C}"/>
          </ac:spMkLst>
        </pc:spChg>
        <pc:spChg chg="add mod">
          <ac:chgData name="Kavita Gandhi" userId="d630fc1a0cd75853" providerId="LiveId" clId="{21D71FD3-1454-4180-A80A-BED323AD06A0}" dt="2022-07-08T16:00:55.557" v="2526" actId="1035"/>
          <ac:spMkLst>
            <pc:docMk/>
            <pc:sldMk cId="2349188366" sldId="284"/>
            <ac:spMk id="7" creationId="{24467463-B59E-1730-4499-437E3C002E93}"/>
          </ac:spMkLst>
        </pc:spChg>
        <pc:spChg chg="add mod">
          <ac:chgData name="Kavita Gandhi" userId="d630fc1a0cd75853" providerId="LiveId" clId="{21D71FD3-1454-4180-A80A-BED323AD06A0}" dt="2022-07-08T16:00:44.334" v="2518" actId="1038"/>
          <ac:spMkLst>
            <pc:docMk/>
            <pc:sldMk cId="2349188366" sldId="284"/>
            <ac:spMk id="8" creationId="{715D7770-81F5-3102-039B-5810859D43C2}"/>
          </ac:spMkLst>
        </pc:spChg>
        <pc:spChg chg="del mod">
          <ac:chgData name="Kavita Gandhi" userId="d630fc1a0cd75853" providerId="LiveId" clId="{21D71FD3-1454-4180-A80A-BED323AD06A0}" dt="2022-07-08T13:53:42.638" v="1701" actId="478"/>
          <ac:spMkLst>
            <pc:docMk/>
            <pc:sldMk cId="2349188366" sldId="284"/>
            <ac:spMk id="135" creationId="{00000000-0000-0000-0000-000000000000}"/>
          </ac:spMkLst>
        </pc:spChg>
        <pc:picChg chg="del">
          <ac:chgData name="Kavita Gandhi" userId="d630fc1a0cd75853" providerId="LiveId" clId="{21D71FD3-1454-4180-A80A-BED323AD06A0}" dt="2022-07-08T13:53:25.339" v="1686" actId="478"/>
          <ac:picMkLst>
            <pc:docMk/>
            <pc:sldMk cId="2349188366" sldId="284"/>
            <ac:picMk id="3" creationId="{9BBCFE09-6557-AD49-3008-151DB9C5A1EC}"/>
          </ac:picMkLst>
        </pc:picChg>
        <pc:picChg chg="del mod">
          <ac:chgData name="Kavita Gandhi" userId="d630fc1a0cd75853" providerId="LiveId" clId="{21D71FD3-1454-4180-A80A-BED323AD06A0}" dt="2022-07-08T15:49:16.562" v="1952" actId="478"/>
          <ac:picMkLst>
            <pc:docMk/>
            <pc:sldMk cId="2349188366" sldId="284"/>
            <ac:picMk id="1028" creationId="{A8A6A827-CBD3-D859-6DF6-9E8E73035CD1}"/>
          </ac:picMkLst>
        </pc:picChg>
      </pc:sldChg>
      <pc:sldChg chg="modSp add mod setBg">
        <pc:chgData name="Kavita Gandhi" userId="d630fc1a0cd75853" providerId="LiveId" clId="{21D71FD3-1454-4180-A80A-BED323AD06A0}" dt="2022-07-08T15:41:54.859" v="1942" actId="1076"/>
        <pc:sldMkLst>
          <pc:docMk/>
          <pc:sldMk cId="2193992937" sldId="285"/>
        </pc:sldMkLst>
        <pc:spChg chg="mod">
          <ac:chgData name="Kavita Gandhi" userId="d630fc1a0cd75853" providerId="LiveId" clId="{21D71FD3-1454-4180-A80A-BED323AD06A0}" dt="2022-07-08T15:41:44.340" v="1939" actId="1076"/>
          <ac:spMkLst>
            <pc:docMk/>
            <pc:sldMk cId="2193992937" sldId="285"/>
            <ac:spMk id="192" creationId="{00000000-0000-0000-0000-000000000000}"/>
          </ac:spMkLst>
        </pc:spChg>
        <pc:spChg chg="mod">
          <ac:chgData name="Kavita Gandhi" userId="d630fc1a0cd75853" providerId="LiveId" clId="{21D71FD3-1454-4180-A80A-BED323AD06A0}" dt="2022-07-08T15:41:51.451" v="1941" actId="27636"/>
          <ac:spMkLst>
            <pc:docMk/>
            <pc:sldMk cId="2193992937" sldId="285"/>
            <ac:spMk id="193" creationId="{00000000-0000-0000-0000-000000000000}"/>
          </ac:spMkLst>
        </pc:spChg>
        <pc:picChg chg="mod">
          <ac:chgData name="Kavita Gandhi" userId="d630fc1a0cd75853" providerId="LiveId" clId="{21D71FD3-1454-4180-A80A-BED323AD06A0}" dt="2022-07-08T15:41:54.859" v="1942" actId="1076"/>
          <ac:picMkLst>
            <pc:docMk/>
            <pc:sldMk cId="2193992937" sldId="285"/>
            <ac:picMk id="2" creationId="{00000000-0000-0000-0000-000000000000}"/>
          </ac:picMkLst>
        </pc:picChg>
      </pc:sldChg>
      <pc:sldChg chg="modSp add del mod">
        <pc:chgData name="Kavita Gandhi" userId="d630fc1a0cd75853" providerId="LiveId" clId="{21D71FD3-1454-4180-A80A-BED323AD06A0}" dt="2022-07-08T15:36:23.491" v="1926" actId="47"/>
        <pc:sldMkLst>
          <pc:docMk/>
          <pc:sldMk cId="831986093" sldId="286"/>
        </pc:sldMkLst>
        <pc:spChg chg="mod">
          <ac:chgData name="Kavita Gandhi" userId="d630fc1a0cd75853" providerId="LiveId" clId="{21D71FD3-1454-4180-A80A-BED323AD06A0}" dt="2022-07-08T15:36:03.514" v="1925" actId="27636"/>
          <ac:spMkLst>
            <pc:docMk/>
            <pc:sldMk cId="831986093" sldId="286"/>
            <ac:spMk id="193" creationId="{00000000-0000-0000-0000-000000000000}"/>
          </ac:spMkLst>
        </pc:spChg>
      </pc:sldChg>
      <pc:sldChg chg="modSp add del mod">
        <pc:chgData name="Kavita Gandhi" userId="d630fc1a0cd75853" providerId="LiveId" clId="{21D71FD3-1454-4180-A80A-BED323AD06A0}" dt="2022-07-08T15:36:34.715" v="1930"/>
        <pc:sldMkLst>
          <pc:docMk/>
          <pc:sldMk cId="2214991120" sldId="286"/>
        </pc:sldMkLst>
        <pc:spChg chg="mod">
          <ac:chgData name="Kavita Gandhi" userId="d630fc1a0cd75853" providerId="LiveId" clId="{21D71FD3-1454-4180-A80A-BED323AD06A0}" dt="2022-07-08T15:36:34.715" v="1930"/>
          <ac:spMkLst>
            <pc:docMk/>
            <pc:sldMk cId="2214991120" sldId="286"/>
            <ac:spMk id="193" creationId="{00000000-0000-0000-0000-000000000000}"/>
          </ac:spMkLst>
        </pc:spChg>
      </pc:sldChg>
      <pc:sldChg chg="del">
        <pc:chgData name="Kavita Gandhi" userId="d630fc1a0cd75853" providerId="LiveId" clId="{21D71FD3-1454-4180-A80A-BED323AD06A0}" dt="2022-07-08T15:40:18.530" v="1931" actId="47"/>
        <pc:sldMkLst>
          <pc:docMk/>
          <pc:sldMk cId="4218076449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66e379a3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66e379a3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82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3a99983b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3a99983b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a99983b2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a99983b2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a99983b2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a99983b2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b13611f55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b13611f55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a99983b2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3a99983b2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b13611f5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b13611f5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a96fc72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a96fc72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a99983b2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3a99983b2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a99983b2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a99983b2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66e379a3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66e379a3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908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66e379a3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66e379a3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53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b13611f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b13611f5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b13611f5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b13611f5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7e5237e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7e5237e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b13611f5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b13611f5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b13611f5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b13611f5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3af4b304c2_0_6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13af4b304c2_0_6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13af4b304c2_0_6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3af4b304c2_0_97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13af4b304c2_0_97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3af4b304c2_0_9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3af4b304c2_0_10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af4b304c2_0_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3af4b304c2_0_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3af4b304c2_0_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3af4b304c2_0_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3af4b304c2_0_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3af4b304c2_0_6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g13af4b304c2_0_6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3af4b304c2_0_6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3af4b304c2_0_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3af4b304c2_0_6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3af4b304c2_0_7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3af4b304c2_0_7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g13af4b304c2_0_7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g13af4b304c2_0_7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3af4b304c2_0_7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3af4b304c2_0_7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3af4b304c2_0_81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g13af4b304c2_0_8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g13af4b304c2_0_8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3af4b304c2_0_85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g13af4b304c2_0_8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3af4b304c2_0_88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3af4b304c2_0_8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g13af4b304c2_0_8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g13af4b304c2_0_8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3af4b304c2_0_8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3af4b304c2_0_94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3af4b304c2_0_9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3af4b304c2_0_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3af4b304c2_0_5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3af4b304c2_0_5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3.mp3"/><Relationship Id="rId7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7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www.menti.com/476w5qtgf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B35718-A06B-B38E-723D-25BC66687A28}"/>
              </a:ext>
            </a:extLst>
          </p:cNvPr>
          <p:cNvSpPr txBox="1"/>
          <p:nvPr/>
        </p:nvSpPr>
        <p:spPr>
          <a:xfrm>
            <a:off x="2409717" y="236317"/>
            <a:ext cx="5914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4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Musik macht Spaß!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4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Lernen mit Liedern!</a:t>
            </a:r>
            <a:endParaRPr kumimoji="0" lang="en-IN" sz="4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1;g13af4b304c2_0_0">
            <a:extLst>
              <a:ext uri="{FF2B5EF4-FFF2-40B4-BE49-F238E27FC236}">
                <a16:creationId xmlns:a16="http://schemas.microsoft.com/office/drawing/2014/main" id="{ED546492-5590-D106-0916-86152F07B8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58825" y="4072379"/>
            <a:ext cx="2025299" cy="24321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CC0000"/>
              </a:solidFill>
              <a:latin typeface="+mj-lt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DLT 2022</a:t>
            </a:r>
            <a:endParaRPr sz="35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chemeClr val="accent2">
                  <a:lumMod val="50000"/>
                  <a:lumOff val="50000"/>
                </a:schemeClr>
              </a:solidFill>
              <a:latin typeface="+mj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by </a:t>
            </a:r>
            <a:r>
              <a:rPr lang="en-US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Isha</a:t>
            </a: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Virmani</a:t>
            </a:r>
            <a:endParaRPr b="1" dirty="0">
              <a:solidFill>
                <a:schemeClr val="accent2">
                  <a:lumMod val="50000"/>
                  <a:lumOff val="50000"/>
                </a:schemeClr>
              </a:solidFill>
              <a:latin typeface="+mj-l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Kavita Gandhi</a:t>
            </a:r>
            <a:endParaRPr b="1" dirty="0">
              <a:solidFill>
                <a:schemeClr val="accent2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D0050-FB13-7720-7ED8-90B5337F4E95}"/>
              </a:ext>
            </a:extLst>
          </p:cNvPr>
          <p:cNvSpPr txBox="1"/>
          <p:nvPr/>
        </p:nvSpPr>
        <p:spPr>
          <a:xfrm>
            <a:off x="2658359" y="2337847"/>
            <a:ext cx="566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4">
                    <a:lumMod val="50000"/>
                  </a:schemeClr>
                </a:solidFill>
              </a:rPr>
              <a:t>Musik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4">
                    <a:lumMod val="50000"/>
                  </a:schemeClr>
                </a:solidFill>
              </a:rPr>
              <a:t>ist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 der </a:t>
            </a:r>
            <a:r>
              <a:rPr lang="en-US" sz="2400" i="1" dirty="0" err="1">
                <a:solidFill>
                  <a:schemeClr val="accent4">
                    <a:lumMod val="50000"/>
                  </a:schemeClr>
                </a:solidFill>
              </a:rPr>
              <a:t>Sprache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 der </a:t>
            </a:r>
            <a:r>
              <a:rPr lang="en-US" sz="2400" i="1" dirty="0" err="1">
                <a:solidFill>
                  <a:schemeClr val="accent4">
                    <a:lumMod val="50000"/>
                  </a:schemeClr>
                </a:solidFill>
              </a:rPr>
              <a:t>Seele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!</a:t>
            </a:r>
            <a:endParaRPr lang="en-IN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Deutsch lernen mit Musik (B1B2)  Das Bandtagebuch mit EINSHOCH6  Deuts 128 kbps">
            <a:hlinkClick r:id="" action="ppaction://media"/>
            <a:extLst>
              <a:ext uri="{FF2B5EF4-FFF2-40B4-BE49-F238E27FC236}">
                <a16:creationId xmlns:a16="http://schemas.microsoft.com/office/drawing/2014/main" id="{2D68EC8A-9F87-DB66-F34E-5296668E5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592" y="22504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a99983b22_0_5"/>
          <p:cNvSpPr txBox="1">
            <a:spLocks noGrp="1"/>
          </p:cNvSpPr>
          <p:nvPr>
            <p:ph type="ctrTitle"/>
          </p:nvPr>
        </p:nvSpPr>
        <p:spPr>
          <a:xfrm>
            <a:off x="1768375" y="1702000"/>
            <a:ext cx="6760200" cy="13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    </a:t>
            </a:r>
            <a:endParaRPr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88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UM DEN TISCH HERUM</a:t>
            </a:r>
            <a:endParaRPr sz="4088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C00000"/>
              </a:solidFill>
            </a:endParaRPr>
          </a:p>
        </p:txBody>
      </p:sp>
      <p:pic>
        <p:nvPicPr>
          <p:cNvPr id="2" name="Wise Guys Jetzt ist Sommer Official Music Video 128 kbps">
            <a:hlinkClick r:id="" action="ppaction://media"/>
            <a:extLst>
              <a:ext uri="{FF2B5EF4-FFF2-40B4-BE49-F238E27FC236}">
                <a16:creationId xmlns:a16="http://schemas.microsoft.com/office/drawing/2014/main" id="{DFCCAC9B-F169-5FC9-DC63-1B51CDBD0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3a99983b22_0_26"/>
          <p:cNvSpPr txBox="1">
            <a:spLocks noGrp="1"/>
          </p:cNvSpPr>
          <p:nvPr>
            <p:ph type="ctrTitle"/>
          </p:nvPr>
        </p:nvSpPr>
        <p:spPr>
          <a:xfrm>
            <a:off x="817532" y="525828"/>
            <a:ext cx="8520600" cy="18975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31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LÜCKENTEXT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4311" dirty="0">
              <a:solidFill>
                <a:srgbClr val="C00000"/>
              </a:solidFill>
            </a:endParaRPr>
          </a:p>
        </p:txBody>
      </p:sp>
      <p:pic>
        <p:nvPicPr>
          <p:cNvPr id="3" name="Andreas Bourani - Auf uns (Official Video) 128 kbps">
            <a:hlinkClick r:id="" action="ppaction://media"/>
            <a:extLst>
              <a:ext uri="{FF2B5EF4-FFF2-40B4-BE49-F238E27FC236}">
                <a16:creationId xmlns:a16="http://schemas.microsoft.com/office/drawing/2014/main" id="{9BBCFE09-6557-AD49-3008-151DB9C5A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25712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5D7770-81F5-3102-039B-5810859D43C2}"/>
              </a:ext>
            </a:extLst>
          </p:cNvPr>
          <p:cNvSpPr txBox="1"/>
          <p:nvPr/>
        </p:nvSpPr>
        <p:spPr>
          <a:xfrm>
            <a:off x="2652495" y="36161"/>
            <a:ext cx="3488268" cy="769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300" dirty="0"/>
              <a:t>Wer friert uns diesen </a:t>
            </a:r>
            <a:r>
              <a:rPr lang="de-DE" sz="1300" b="1" u="sng" dirty="0"/>
              <a:t>Moment</a:t>
            </a:r>
            <a:r>
              <a:rPr lang="de-DE" sz="1300" dirty="0"/>
              <a:t> ein?</a:t>
            </a:r>
          </a:p>
          <a:p>
            <a:r>
              <a:rPr lang="de-DE" sz="1300" dirty="0"/>
              <a:t>Besser kann es nicht sein</a:t>
            </a:r>
          </a:p>
          <a:p>
            <a:r>
              <a:rPr lang="de-DE" sz="1300" dirty="0"/>
              <a:t>Denkt an die Tage, die hinter uns liegen</a:t>
            </a:r>
          </a:p>
          <a:p>
            <a:r>
              <a:rPr lang="de-DE" sz="1300" dirty="0"/>
              <a:t>Wie lang wir </a:t>
            </a:r>
            <a:r>
              <a:rPr lang="de-DE" sz="1300" b="1" u="sng" dirty="0"/>
              <a:t>Freude</a:t>
            </a:r>
            <a:r>
              <a:rPr lang="de-DE" sz="1300" dirty="0"/>
              <a:t> und Tränen schon teilen</a:t>
            </a:r>
          </a:p>
          <a:p>
            <a:r>
              <a:rPr lang="de-DE" sz="1300" dirty="0"/>
              <a:t>Hier geht jeder für jeden durch′s </a:t>
            </a:r>
            <a:r>
              <a:rPr lang="de-DE" sz="1300" b="1" u="sng" dirty="0"/>
              <a:t>Feuer</a:t>
            </a:r>
          </a:p>
          <a:p>
            <a:r>
              <a:rPr lang="de-DE" sz="1300" dirty="0"/>
              <a:t>Im Regen stehen wir niemals allein</a:t>
            </a:r>
          </a:p>
          <a:p>
            <a:r>
              <a:rPr lang="de-DE" sz="1300" dirty="0"/>
              <a:t>Und solange unsere </a:t>
            </a:r>
            <a:r>
              <a:rPr lang="de-DE" sz="1300" b="1" u="sng" dirty="0"/>
              <a:t>Herzen</a:t>
            </a:r>
            <a:r>
              <a:rPr lang="de-DE" sz="1300" dirty="0"/>
              <a:t> uns steuern</a:t>
            </a:r>
          </a:p>
          <a:p>
            <a:r>
              <a:rPr lang="de-DE" sz="1300" dirty="0"/>
              <a:t>Wird das auch immer so sein</a:t>
            </a:r>
          </a:p>
          <a:p>
            <a:endParaRPr lang="de-DE" sz="1300" dirty="0"/>
          </a:p>
          <a:p>
            <a:r>
              <a:rPr lang="de-DE" sz="1300" dirty="0"/>
              <a:t>Ein </a:t>
            </a:r>
            <a:r>
              <a:rPr lang="de-DE" sz="1300" b="1" u="sng" dirty="0"/>
              <a:t>Hoch</a:t>
            </a:r>
            <a:r>
              <a:rPr lang="de-DE" sz="1300" dirty="0"/>
              <a:t> auf das, was vor uns liegt</a:t>
            </a:r>
          </a:p>
          <a:p>
            <a:r>
              <a:rPr lang="de-DE" sz="1300" dirty="0"/>
              <a:t>Dass es das </a:t>
            </a:r>
            <a:r>
              <a:rPr lang="de-DE" sz="1300" b="1" u="sng" dirty="0"/>
              <a:t>Beste</a:t>
            </a:r>
            <a:r>
              <a:rPr lang="de-DE" sz="1300" dirty="0"/>
              <a:t> für uns gibt</a:t>
            </a:r>
          </a:p>
          <a:p>
            <a:r>
              <a:rPr lang="de-DE" sz="1300" dirty="0"/>
              <a:t>Ein Hoch auf das, was uns vereint</a:t>
            </a:r>
          </a:p>
          <a:p>
            <a:r>
              <a:rPr lang="de-DE" sz="1300" dirty="0"/>
              <a:t>Auf diese </a:t>
            </a:r>
            <a:r>
              <a:rPr lang="de-DE" sz="1300" b="1" u="sng" dirty="0"/>
              <a:t>Zeit</a:t>
            </a:r>
            <a:r>
              <a:rPr lang="de-DE" sz="1300" dirty="0"/>
              <a:t> (auf diese Zeit)</a:t>
            </a:r>
          </a:p>
          <a:p>
            <a:endParaRPr lang="de-DE" sz="1300" dirty="0"/>
          </a:p>
          <a:p>
            <a:r>
              <a:rPr lang="de-DE" sz="1300" dirty="0"/>
              <a:t>Ein Hoch auf uns, uns</a:t>
            </a:r>
          </a:p>
          <a:p>
            <a:r>
              <a:rPr lang="de-DE" sz="1300" dirty="0"/>
              <a:t>Auf dieses </a:t>
            </a:r>
            <a:r>
              <a:rPr lang="de-DE" sz="1300" b="1" u="sng" dirty="0"/>
              <a:t>Leben</a:t>
            </a:r>
          </a:p>
          <a:p>
            <a:r>
              <a:rPr lang="de-DE" sz="1300" dirty="0"/>
              <a:t>Auf den </a:t>
            </a:r>
            <a:r>
              <a:rPr lang="de-DE" sz="1300" b="1" u="sng" dirty="0"/>
              <a:t>Moment</a:t>
            </a:r>
          </a:p>
          <a:p>
            <a:r>
              <a:rPr lang="de-DE" sz="1300" dirty="0"/>
              <a:t>Der immer bleibt</a:t>
            </a:r>
          </a:p>
          <a:p>
            <a:r>
              <a:rPr lang="de-DE" sz="1300" dirty="0"/>
              <a:t>Ein Hoch auf uns, uns</a:t>
            </a:r>
          </a:p>
          <a:p>
            <a:r>
              <a:rPr lang="de-DE" sz="1300" dirty="0"/>
              <a:t>Auf jetzt und </a:t>
            </a:r>
            <a:r>
              <a:rPr lang="de-DE" sz="1300" b="1" u="sng" dirty="0"/>
              <a:t>ewig</a:t>
            </a:r>
          </a:p>
          <a:p>
            <a:r>
              <a:rPr lang="de-DE" sz="1300" dirty="0"/>
              <a:t>Auf einen Tag</a:t>
            </a:r>
          </a:p>
          <a:p>
            <a:r>
              <a:rPr lang="de-DE" sz="1300" b="1" u="sng" dirty="0"/>
              <a:t>Unendlichkeit</a:t>
            </a:r>
          </a:p>
          <a:p>
            <a:endParaRPr lang="de-DE" sz="1300" dirty="0"/>
          </a:p>
          <a:p>
            <a:r>
              <a:rPr lang="de-DE" sz="1300" dirty="0"/>
              <a:t>Wir haben </a:t>
            </a:r>
            <a:r>
              <a:rPr lang="de-DE" sz="1300" b="1" u="sng" dirty="0"/>
              <a:t>Flügel</a:t>
            </a:r>
            <a:r>
              <a:rPr lang="de-DE" sz="1300" dirty="0"/>
              <a:t>, schwör'n uns ewige Treue</a:t>
            </a:r>
          </a:p>
          <a:p>
            <a:r>
              <a:rPr lang="de-DE" sz="1300" dirty="0"/>
              <a:t>Vergolden uns diesen Tag (one love)</a:t>
            </a:r>
          </a:p>
          <a:p>
            <a:r>
              <a:rPr lang="de-DE" sz="1300" dirty="0"/>
              <a:t>Ein Leben lang ohne </a:t>
            </a:r>
            <a:r>
              <a:rPr lang="de-DE" sz="1300" b="1" u="sng" dirty="0"/>
              <a:t>Reue</a:t>
            </a:r>
          </a:p>
          <a:p>
            <a:r>
              <a:rPr lang="de-DE" sz="1300" dirty="0"/>
              <a:t>Vom ersten Schritt bis ins </a:t>
            </a:r>
            <a:r>
              <a:rPr lang="de-DE" sz="1300" b="1" u="sng" dirty="0"/>
              <a:t>Grab</a:t>
            </a:r>
          </a:p>
          <a:p>
            <a:endParaRPr lang="de-DE" sz="1300" dirty="0"/>
          </a:p>
          <a:p>
            <a:r>
              <a:rPr lang="de-DE" sz="1300" dirty="0"/>
              <a:t>Ein Hoch auf das, was vor uns liegt</a:t>
            </a:r>
          </a:p>
          <a:p>
            <a:r>
              <a:rPr lang="de-DE" sz="1300" dirty="0"/>
              <a:t>Dass es das Beste für uns gibt</a:t>
            </a:r>
          </a:p>
          <a:p>
            <a:r>
              <a:rPr lang="de-DE" sz="1300" dirty="0"/>
              <a:t>Ein Hoch auf das, was uns vereint</a:t>
            </a:r>
          </a:p>
          <a:p>
            <a:r>
              <a:rPr lang="de-DE" sz="1300" dirty="0"/>
              <a:t>Auf diese Zeit (auf diese Zeit)</a:t>
            </a:r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de-DE" sz="1300" dirty="0"/>
          </a:p>
          <a:p>
            <a:endParaRPr lang="en-IN" sz="13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467463-B59E-1730-4499-437E3C00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455" y="-505295"/>
            <a:ext cx="4775201" cy="769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dieses Leben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den Moment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Der </a:t>
            </a:r>
            <a:r>
              <a:rPr kumimoji="0" lang="en-US" altLang="en-US" sz="1300" b="1" i="0" u="sng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immer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bleibt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jetzt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und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ewig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Tag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Unendlichkeit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(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Unendlichkeit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)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</a:t>
            </a:r>
            <a:r>
              <a:rPr kumimoji="0" lang="en-US" altLang="en-US" sz="1300" b="1" i="0" u="sng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Feuerwerk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Endorphinen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Feuerwerk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zieht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durch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die Nacht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So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viele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1" i="0" u="sng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Lichter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sind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geblieben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</a:t>
            </a:r>
            <a:r>
              <a:rPr kumimoji="0" lang="en-US" altLang="en-US" sz="1300" b="1" i="0" u="sng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Augenblick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, der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unsterblich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macht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Unsterblich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macht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das, was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vor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liegt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Dass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es das </a:t>
            </a:r>
            <a:r>
              <a:rPr kumimoji="0" lang="en-US" altLang="en-US" sz="1300" b="1" i="0" u="sng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Beste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für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gibt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das, was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vereint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diese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Zeit (auf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diese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Zeit)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dieses Leben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den Moment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Der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immer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bleibt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,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jetzt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und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ewig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einen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Tag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Unendlichkeit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Feuerwerk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Endorphinen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Feuerwerk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zieht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durch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die Nacht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Ein Hoch 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So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viele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Lichter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sind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geblieben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Auf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uns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18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3b13611f55_1_2"/>
          <p:cNvSpPr txBox="1">
            <a:spLocks noGrp="1"/>
          </p:cNvSpPr>
          <p:nvPr>
            <p:ph type="ctrTitle"/>
          </p:nvPr>
        </p:nvSpPr>
        <p:spPr>
          <a:xfrm>
            <a:off x="311708" y="377181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8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FUSSBALL! ! HAMBURG! ! FREUNDE! ! HASS! ! BERLIN</a:t>
            </a:r>
            <a:endParaRPr sz="268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8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LUFTBALLON!! SUPERMARKT RADFAHREN!! FEUERWERK!! DELFIN! !</a:t>
            </a:r>
            <a:endParaRPr sz="268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68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SCHWIMMEN!  ! BASKETBALL!   ! JUNG!   ! ALT!   ! BROT</a:t>
            </a:r>
            <a:endParaRPr sz="268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2" name="Google Shape;142;g13b13611f55_1_2"/>
          <p:cNvGraphicFramePr/>
          <p:nvPr>
            <p:extLst>
              <p:ext uri="{D42A27DB-BD31-4B8C-83A1-F6EECF244321}">
                <p14:modId xmlns:p14="http://schemas.microsoft.com/office/powerpoint/2010/main" val="1357549122"/>
              </p:ext>
            </p:extLst>
          </p:nvPr>
        </p:nvGraphicFramePr>
        <p:xfrm>
          <a:off x="614793" y="2315303"/>
          <a:ext cx="8285367" cy="4193413"/>
        </p:xfrm>
        <a:graphic>
          <a:graphicData uri="http://schemas.openxmlformats.org/drawingml/2006/table">
            <a:tbl>
              <a:tblPr>
                <a:noFill/>
                <a:tableStyleId>{E4474523-51F7-483B-888E-78C4022951FB}</a:tableStyleId>
              </a:tblPr>
              <a:tblGrid>
                <a:gridCol w="828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341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Streicht</a:t>
                      </a:r>
                      <a:r>
                        <a:rPr lang="en-US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 bitte die  W</a:t>
                      </a:r>
                      <a:r>
                        <a:rPr lang="de-DE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ör</a:t>
                      </a:r>
                      <a:r>
                        <a:rPr lang="en-US" sz="26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ter</a:t>
                      </a:r>
                      <a:r>
                        <a:rPr lang="en-US" sz="26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, die das Video </a:t>
                      </a:r>
                      <a:r>
                        <a:rPr lang="en-US" sz="26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presentiert</a:t>
                      </a:r>
                      <a:endParaRPr lang="en-US" sz="26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600" dirty="0">
                        <a:solidFill>
                          <a:schemeClr val="accent2">
                            <a:lumMod val="50000"/>
                            <a:lumOff val="50000"/>
                          </a:schemeClr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600" dirty="0">
                        <a:solidFill>
                          <a:schemeClr val="accent2">
                            <a:lumMod val="50000"/>
                            <a:lumOff val="50000"/>
                          </a:schemeClr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600" dirty="0">
                        <a:solidFill>
                          <a:schemeClr val="accent2">
                            <a:lumMod val="50000"/>
                            <a:lumOff val="50000"/>
                          </a:schemeClr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a99983b22_0_31"/>
          <p:cNvSpPr txBox="1">
            <a:spLocks noGrp="1"/>
          </p:cNvSpPr>
          <p:nvPr>
            <p:ph type="ctrTitle"/>
          </p:nvPr>
        </p:nvSpPr>
        <p:spPr>
          <a:xfrm>
            <a:off x="623400" y="316680"/>
            <a:ext cx="8520600" cy="12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Bild 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malen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US" sz="40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zeichnen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8" name="Google Shape;148;g13a99983b22_0_31"/>
          <p:cNvSpPr txBox="1">
            <a:spLocks noGrp="1"/>
          </p:cNvSpPr>
          <p:nvPr>
            <p:ph type="subTitle" idx="1"/>
          </p:nvPr>
        </p:nvSpPr>
        <p:spPr>
          <a:xfrm>
            <a:off x="1564849" y="1734532"/>
            <a:ext cx="6881567" cy="2158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Und Sie? Was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würden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Sie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machen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wenn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jetzt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Sommer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wäre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?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Schreiben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Sie </a:t>
            </a:r>
            <a:r>
              <a:rPr lang="en-US" sz="1498" b="1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eine</a:t>
            </a: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Strophe:</a:t>
            </a:r>
            <a:endParaRPr sz="1498" b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l" rtl="0">
              <a:lnSpc>
                <a:spcPct val="1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1498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sz="1498" b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endParaRPr sz="273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ohlmann. - Wenn Jetzt Sommer Wär (Sommerversion) 128 kbps">
            <a:hlinkClick r:id="" action="ppaction://media"/>
            <a:extLst>
              <a:ext uri="{FF2B5EF4-FFF2-40B4-BE49-F238E27FC236}">
                <a16:creationId xmlns:a16="http://schemas.microsoft.com/office/drawing/2014/main" id="{95629DC2-ADDE-5AED-357C-6E78D4319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1167" y="9222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E7FDA-538F-A84B-9CE6-40CDE222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" y="768285"/>
            <a:ext cx="4800129" cy="600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CEEB19-BD92-CD38-5549-222C48C56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231" y="880534"/>
            <a:ext cx="4150885" cy="588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3a96fc7231_0_0"/>
          <p:cNvPicPr preferRelativeResize="0"/>
          <p:nvPr/>
        </p:nvPicPr>
        <p:blipFill rotWithShape="1">
          <a:blip r:embed="rId4">
            <a:alphaModFix/>
          </a:blip>
          <a:srcRect l="2496" t="1619" r="39379"/>
          <a:stretch/>
        </p:blipFill>
        <p:spPr>
          <a:xfrm>
            <a:off x="3016577" y="593889"/>
            <a:ext cx="3770722" cy="6264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body" idx="1"/>
          </p:nvPr>
        </p:nvSpPr>
        <p:spPr>
          <a:xfrm>
            <a:off x="70734" y="4701618"/>
            <a:ext cx="88647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7777"/>
              <a:buNone/>
            </a:pP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Hört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sich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das Lied an und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schreibt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welche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Obst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- und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Gemüsenamen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ihr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gehört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habt</a:t>
            </a:r>
            <a:r>
              <a:rPr lang="en-US" sz="3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38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77777"/>
              <a:buNone/>
            </a:pPr>
            <a:endParaRPr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177777"/>
              <a:buNone/>
            </a:pPr>
            <a:endParaRPr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6" name="Google Shape;166;p4" descr="musical-notes – Youth Music Symphon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2397" y="2432632"/>
            <a:ext cx="4495800" cy="202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 descr="Music Notes Clipart Transparent Background - Transparent Background Music  Notes Transparent PNG - 640x480 - Free Download on NicePN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 descr="Music Notes Clipart Transparent Background - Transparent Background Music  Notes Transparent PNG - 640x480 - Free Download on NicePN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 txBox="1">
            <a:spLocks noGrp="1"/>
          </p:cNvSpPr>
          <p:nvPr>
            <p:ph type="title"/>
          </p:nvPr>
        </p:nvSpPr>
        <p:spPr>
          <a:xfrm>
            <a:off x="-1663831" y="1602556"/>
            <a:ext cx="8229600" cy="144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4400"/>
              <a:buFont typeface="Comic Sans MS"/>
              <a:buNone/>
            </a:pPr>
            <a:b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Suche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nach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einem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 Rapper!</a:t>
            </a:r>
            <a:endParaRPr b="1" dirty="0">
              <a:solidFill>
                <a:schemeClr val="accent4">
                  <a:lumMod val="75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Deine Freunde - Schokolade (offizielles Musikvideo) 128 kbps">
            <a:hlinkClick r:id="" action="ppaction://media"/>
            <a:extLst>
              <a:ext uri="{FF2B5EF4-FFF2-40B4-BE49-F238E27FC236}">
                <a16:creationId xmlns:a16="http://schemas.microsoft.com/office/drawing/2014/main" id="{161D9079-A77A-C59E-C44D-0C2994D71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6168" y="35286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ine Freunde - Schokolade (offizielles Musikvideo) 360 x 640">
            <a:hlinkClick r:id="" action="ppaction://media"/>
            <a:extLst>
              <a:ext uri="{FF2B5EF4-FFF2-40B4-BE49-F238E27FC236}">
                <a16:creationId xmlns:a16="http://schemas.microsoft.com/office/drawing/2014/main" id="{E741E635-511A-3F5A-D793-C1721DBF7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bbys Deutsch lernen mit Musik Wortschatz   Learn German with music w 720 x 1280">
            <a:hlinkClick r:id="" action="ppaction://media"/>
            <a:extLst>
              <a:ext uri="{FF2B5EF4-FFF2-40B4-BE49-F238E27FC236}">
                <a16:creationId xmlns:a16="http://schemas.microsoft.com/office/drawing/2014/main" id="{F59A4D00-0173-7EFE-D4AA-0255EBD14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a99983b22_0_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Eisscholle</a:t>
            </a:r>
            <a:endParaRPr b="1" i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9" name="Google Shape;69;g13a99983b22_0_20"/>
          <p:cNvPicPr preferRelativeResize="0"/>
          <p:nvPr/>
        </p:nvPicPr>
        <p:blipFill rotWithShape="1">
          <a:blip r:embed="rId8">
            <a:alphaModFix/>
          </a:blip>
          <a:srcRect l="6040" t="6750" r="-6040" b="-6749"/>
          <a:stretch/>
        </p:blipFill>
        <p:spPr>
          <a:xfrm>
            <a:off x="2848221" y="2549588"/>
            <a:ext cx="6531193" cy="434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lpa Gun ft Jasmin Madeleine [Berlin Berlin] 128 kbps">
            <a:hlinkClick r:id="" action="ppaction://media"/>
            <a:extLst>
              <a:ext uri="{FF2B5EF4-FFF2-40B4-BE49-F238E27FC236}">
                <a16:creationId xmlns:a16="http://schemas.microsoft.com/office/drawing/2014/main" id="{30F196FA-70F1-D1D2-941E-2BD0998BE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9995" y="1252568"/>
            <a:ext cx="487363" cy="487363"/>
          </a:xfrm>
          <a:prstGeom prst="rect">
            <a:avLst/>
          </a:prstGeom>
        </p:spPr>
      </p:pic>
      <p:pic>
        <p:nvPicPr>
          <p:cNvPr id="4" name="Johannes Oerding - An Guten Tagen (Lyrics) 128 kbps">
            <a:hlinkClick r:id="" action="ppaction://media"/>
            <a:extLst>
              <a:ext uri="{FF2B5EF4-FFF2-40B4-BE49-F238E27FC236}">
                <a16:creationId xmlns:a16="http://schemas.microsoft.com/office/drawing/2014/main" id="{BBFC50D7-43B0-0657-9895-C06681387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4005" y="12525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-1993769" y="555085"/>
            <a:ext cx="82296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Guten</a:t>
            </a: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Tag</a:t>
            </a:r>
            <a:endParaRPr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423447"/>
            <a:ext cx="7433035" cy="54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Mit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Deutsch bin ich so global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Und so international,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Cool und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individuell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Und so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intellektuell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Und so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intellektuell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Guten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Tag,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wie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geht’s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Wiedersehen.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Ja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ja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;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unbedingt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Sehr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sehr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schön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Alles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Ordnung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Alles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Klar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IN"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Alles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Ordnung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IN"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Wunderbar.</a:t>
            </a:r>
            <a:endParaRPr lang="en-IN"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Alles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en-US" sz="16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Ordnung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Wunderbar.</a:t>
            </a:r>
            <a:endParaRPr sz="16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514350" lvl="0" indent="-5143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514350" lvl="0" indent="-5143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77777"/>
              <a:buNone/>
            </a:pPr>
            <a:endParaRPr sz="16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514350" lvl="0" indent="-51435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ct val="177777"/>
              <a:buNone/>
            </a:pPr>
            <a:endParaRPr sz="16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87" name="Google Shape;187;p7"/>
          <p:cNvGraphicFramePr/>
          <p:nvPr>
            <p:extLst>
              <p:ext uri="{D42A27DB-BD31-4B8C-83A1-F6EECF244321}">
                <p14:modId xmlns:p14="http://schemas.microsoft.com/office/powerpoint/2010/main" val="2213615687"/>
              </p:ext>
            </p:extLst>
          </p:nvPr>
        </p:nvGraphicFramePr>
        <p:xfrm>
          <a:off x="6729413" y="2916238"/>
          <a:ext cx="116998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1170360" imgH="394560" progId="Package">
                  <p:embed/>
                </p:oleObj>
              </mc:Choice>
              <mc:Fallback>
                <p:oleObj name="Packager Shell Object" showAsIcon="1" r:id="rId4" imgW="1170360" imgH="394560" progId="Package">
                  <p:embed/>
                  <p:pic>
                    <p:nvPicPr>
                      <p:cNvPr id="187" name="Google Shape;187;p7"/>
                      <p:cNvPicPr preferRelativeResize="0"/>
                      <p:nvPr/>
                    </p:nvPicPr>
                    <p:blipFill rotWithShape="1"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6729413" y="2916238"/>
                        <a:ext cx="116998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>
            <a:spLocks noGrp="1"/>
          </p:cNvSpPr>
          <p:nvPr>
            <p:ph type="title"/>
          </p:nvPr>
        </p:nvSpPr>
        <p:spPr>
          <a:xfrm>
            <a:off x="984926" y="337327"/>
            <a:ext cx="822960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7142"/>
              <a:buFont typeface="Calibri"/>
              <a:buNone/>
            </a:pPr>
            <a:r>
              <a:rPr lang="en-US" b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Meine</a:t>
            </a:r>
            <a:r>
              <a:rPr lang="en-US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Hobbies</a:t>
            </a:r>
            <a:br>
              <a:rPr lang="en-US" b="1" dirty="0">
                <a:solidFill>
                  <a:srgbClr val="C00000"/>
                </a:solidFill>
              </a:rPr>
            </a:b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93" name="Google Shape;193;p8"/>
          <p:cNvSpPr txBox="1">
            <a:spLocks noGrp="1"/>
          </p:cNvSpPr>
          <p:nvPr>
            <p:ph type="body" idx="1"/>
          </p:nvPr>
        </p:nvSpPr>
        <p:spPr>
          <a:xfrm>
            <a:off x="2404533" y="1176867"/>
            <a:ext cx="6197601" cy="366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Also, ich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heiße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Martin Malt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und bin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siebzehn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Jahre alt.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Wohne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jetzt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Neuruppin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,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das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liegt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ganz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dicht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bei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Berlin.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Interessiere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mich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sehr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für Sport,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Lesen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Filme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fahr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gern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fort.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Tanzen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interessiert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mich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nicht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Jetzt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erzähl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mal </a:t>
            </a:r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über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 dich!</a:t>
            </a:r>
            <a:endParaRPr dirty="0">
              <a:solidFill>
                <a:schemeClr val="accent2">
                  <a:lumMod val="75000"/>
                  <a:lumOff val="2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13 Meine Hobbies (Rap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7036" y="1347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-1178352" y="1074655"/>
            <a:ext cx="7734693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Selbstvorstellung</a:t>
            </a:r>
            <a:endParaRPr b="1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0" name="Google Shape;200;p9"/>
          <p:cNvSpPr txBox="1">
            <a:spLocks noGrp="1"/>
          </p:cNvSpPr>
          <p:nvPr>
            <p:ph type="body" idx="1"/>
          </p:nvPr>
        </p:nvSpPr>
        <p:spPr>
          <a:xfrm>
            <a:off x="457200" y="12068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endParaRPr lang="en-US" b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b="1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b="1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Sie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einen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ganz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kurzen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Text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über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sich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b="1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selbst</a:t>
            </a:r>
            <a:r>
              <a:rPr lang="en-US" sz="19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Wie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heißen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Sie? Wo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wohnen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Sie?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Was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sind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Ihre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Hobbies?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Sie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sollten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Strich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vor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die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Silbe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setzen,die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betont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werden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soll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(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wie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wir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gehört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haben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)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jeder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Reihe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sollte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es 4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Betonugen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geben</a:t>
            </a: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>
              <a:spcBef>
                <a:spcPts val="640"/>
              </a:spcBef>
              <a:buSzPts val="32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Freunde/</a:t>
            </a: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Freundschaft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>
              <a:spcBef>
                <a:spcPts val="640"/>
              </a:spcBef>
              <a:buSzPts val="32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Liebe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>
              <a:spcBef>
                <a:spcPts val="640"/>
              </a:spcBef>
              <a:buSzPts val="3200"/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Schule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>
              <a:spcBef>
                <a:spcPts val="640"/>
              </a:spcBef>
              <a:buSzPts val="3200"/>
              <a:buFont typeface="Wingdings" panose="05000000000000000000" pitchFamily="2" charset="2"/>
              <a:buChar char="Ø"/>
            </a:pPr>
            <a:r>
              <a:rPr lang="en-US" sz="1900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Freizeit</a:t>
            </a:r>
            <a:endParaRPr sz="1900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endParaRPr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66e379a3b_0_5"/>
          <p:cNvSpPr txBox="1"/>
          <p:nvPr/>
        </p:nvSpPr>
        <p:spPr>
          <a:xfrm>
            <a:off x="435425" y="1442350"/>
            <a:ext cx="755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9FBE0-3A65-F160-4B45-5787FE03EE0E}"/>
              </a:ext>
            </a:extLst>
          </p:cNvPr>
          <p:cNvSpPr txBox="1"/>
          <p:nvPr/>
        </p:nvSpPr>
        <p:spPr>
          <a:xfrm>
            <a:off x="1611675" y="3591612"/>
            <a:ext cx="5439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STATIONSARBEIT</a:t>
            </a:r>
            <a:r>
              <a:rPr lang="en-IN" sz="2800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en-IN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5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66e379a3b_0_5"/>
          <p:cNvSpPr txBox="1"/>
          <p:nvPr/>
        </p:nvSpPr>
        <p:spPr>
          <a:xfrm>
            <a:off x="435425" y="1442350"/>
            <a:ext cx="755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B4E29-A721-3A44-5C6D-258DD6321D70}"/>
              </a:ext>
            </a:extLst>
          </p:cNvPr>
          <p:cNvSpPr txBox="1"/>
          <p:nvPr/>
        </p:nvSpPr>
        <p:spPr>
          <a:xfrm>
            <a:off x="2846895" y="2102177"/>
            <a:ext cx="59699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i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VIELEN DANK F</a:t>
            </a:r>
            <a:r>
              <a:rPr lang="de-DE" sz="2800" i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ÜR IHRE AUFMERKSAMKEIT</a:t>
            </a:r>
          </a:p>
          <a:p>
            <a:endParaRPr lang="de-DE" sz="2800" i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de-DE" sz="2800" i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WIR WÜNSCHEN EUCH EINEN SCHÖNEN TAG</a:t>
            </a:r>
            <a:r>
              <a:rPr lang="en-IN" sz="2800" i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67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829399" y="21736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 Rounded"/>
              <a:buNone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Mit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Musik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geht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alles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Leichter!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10120"/>
          <a:stretch/>
        </p:blipFill>
        <p:spPr>
          <a:xfrm>
            <a:off x="3479731" y="3010762"/>
            <a:ext cx="3081337" cy="28945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/>
          <p:nvPr/>
        </p:nvSpPr>
        <p:spPr>
          <a:xfrm>
            <a:off x="1539420" y="1529499"/>
            <a:ext cx="760458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Erinnert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ihr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euch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? Als Kinder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haben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wir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in der Schule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Hause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Lieder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gelernt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, um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uns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Dinge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wie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das ABC, die Länder der Welt,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Tiere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Farben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Zahlen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Obst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und Gem</a:t>
            </a:r>
            <a:r>
              <a:rPr lang="de-DE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üs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e und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vieles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mehr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leichter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  <a:lumOff val="50000"/>
                  </a:schemeClr>
                </a:solidFill>
              </a:rPr>
              <a:t>merken</a:t>
            </a:r>
            <a:r>
              <a:rPr lang="en-US" sz="24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.</a:t>
            </a:r>
            <a:endParaRPr sz="24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b13611f55_0_8"/>
          <p:cNvSpPr txBox="1">
            <a:spLocks noGrp="1"/>
          </p:cNvSpPr>
          <p:nvPr>
            <p:ph type="title"/>
          </p:nvPr>
        </p:nvSpPr>
        <p:spPr>
          <a:xfrm>
            <a:off x="1617132" y="-12"/>
            <a:ext cx="7069667" cy="107527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ist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ü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berall</a:t>
            </a:r>
            <a:endParaRPr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2" name="Google Shape;82;g13b13611f55_0_8"/>
          <p:cNvSpPr txBox="1">
            <a:spLocks noGrp="1"/>
          </p:cNvSpPr>
          <p:nvPr>
            <p:ph type="body" idx="1"/>
          </p:nvPr>
        </p:nvSpPr>
        <p:spPr>
          <a:xfrm>
            <a:off x="1894501" y="1165950"/>
            <a:ext cx="7372047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Man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hört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überall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: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im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Kaufhaus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in Clubs,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aber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auch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aus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den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Kopfhörern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der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anderen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Leute in der Bahn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oder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im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Bus. </a:t>
            </a:r>
            <a:endParaRPr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bringt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die Menschen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zusammen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lässt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tanzen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und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mitsingen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manchmal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auch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weinen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 Zu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jeder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Stimmung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gibt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es die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passende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ist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Emotionen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hilft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uns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zu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erinnern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: Der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erste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Kuss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der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erste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Liebeskummer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das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gute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Gefühl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auf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Party …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Diese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Emotionen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können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im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Lernprozess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aktiviert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werden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b13611f55_0_14"/>
          <p:cNvSpPr txBox="1">
            <a:spLocks noGrp="1"/>
          </p:cNvSpPr>
          <p:nvPr>
            <p:ph type="title"/>
          </p:nvPr>
        </p:nvSpPr>
        <p:spPr>
          <a:xfrm>
            <a:off x="1483417" y="75807"/>
            <a:ext cx="7952814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Wie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können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wir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Musik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in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unserem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Unterricht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700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einsetzen</a:t>
            </a: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sz="27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8" name="Google Shape;88;g13b13611f55_0_14"/>
          <p:cNvSpPr txBox="1">
            <a:spLocks noGrp="1"/>
          </p:cNvSpPr>
          <p:nvPr>
            <p:ph type="body" idx="1"/>
          </p:nvPr>
        </p:nvSpPr>
        <p:spPr>
          <a:xfrm>
            <a:off x="1560136" y="139281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r>
              <a:rPr lang="de-DE" dirty="0"/>
              <a:t>                                                                               </a:t>
            </a:r>
            <a:r>
              <a:rPr lang="de-DE" dirty="0">
                <a:hlinkClick r:id="rId4"/>
              </a:rPr>
              <a:t>https://www.menti.com/476w5qtgfm</a:t>
            </a:r>
            <a:endParaRPr lang="de-DE" dirty="0"/>
          </a:p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8A629-8878-AE36-FA8A-E6CB4F386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138" y="2469823"/>
            <a:ext cx="3991010" cy="42054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137e5237ed2_0_0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798" y="330199"/>
            <a:ext cx="6333067" cy="577426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E91C45-4481-CAC4-802D-1E75BD47322B}"/>
              </a:ext>
            </a:extLst>
          </p:cNvPr>
          <p:cNvSpPr txBox="1"/>
          <p:nvPr/>
        </p:nvSpPr>
        <p:spPr>
          <a:xfrm>
            <a:off x="258467" y="1639921"/>
            <a:ext cx="488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Wie kann Musik bei den vier Sprachfertigkeiten helfen</a:t>
            </a:r>
            <a:r>
              <a:rPr lang="en-IN" sz="16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C17DF-6F5A-2758-80D8-043448620188}"/>
              </a:ext>
            </a:extLst>
          </p:cNvPr>
          <p:cNvSpPr txBox="1"/>
          <p:nvPr/>
        </p:nvSpPr>
        <p:spPr>
          <a:xfrm>
            <a:off x="638192" y="2553802"/>
            <a:ext cx="1149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LESEN</a:t>
            </a:r>
            <a:endParaRPr lang="en-IN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CE6E1-0E8B-0A58-EF83-6273FAF88172}"/>
              </a:ext>
            </a:extLst>
          </p:cNvPr>
          <p:cNvSpPr txBox="1"/>
          <p:nvPr/>
        </p:nvSpPr>
        <p:spPr>
          <a:xfrm>
            <a:off x="282804" y="2935017"/>
            <a:ext cx="20938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Das Lied rekonstruieren lassen.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Einen Glossar mit dem Wortschatz erstellen.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Bild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Frage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Antwort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Musiktext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zuordnen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Information/ Text </a:t>
            </a: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über Interpreten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Handlung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Personen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Situationen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/Thema/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Aktion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des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Liedes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suchen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sammeln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lesen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15FFA-FD36-22D2-B1FA-D8F15DF23BBA}"/>
              </a:ext>
            </a:extLst>
          </p:cNvPr>
          <p:cNvSpPr txBox="1"/>
          <p:nvPr/>
        </p:nvSpPr>
        <p:spPr>
          <a:xfrm>
            <a:off x="2732438" y="2549011"/>
            <a:ext cx="1278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HÖREN</a:t>
            </a:r>
            <a:endParaRPr lang="en-IN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40EF9-0E92-88D3-3B25-55C59779902D}"/>
              </a:ext>
            </a:extLst>
          </p:cNvPr>
          <p:cNvSpPr txBox="1"/>
          <p:nvPr/>
        </p:nvSpPr>
        <p:spPr>
          <a:xfrm>
            <a:off x="2415204" y="2771873"/>
            <a:ext cx="167714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</a:t>
            </a: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ückentexte ausfüllen.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Zeilen/Abschnitte in Ordnung. bringen.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Reime herausfinden.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Falschen Text des Liedes korrigieren.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Aufschreiben , was man versteht.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Wörter aus einer Zeile nummerieren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.</a:t>
            </a:r>
          </a:p>
          <a:p>
            <a:endParaRPr lang="en-IN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42C7F-A221-CCD3-CE64-0E6652012CEC}"/>
              </a:ext>
            </a:extLst>
          </p:cNvPr>
          <p:cNvSpPr txBox="1"/>
          <p:nvPr/>
        </p:nvSpPr>
        <p:spPr>
          <a:xfrm>
            <a:off x="4662719" y="2549011"/>
            <a:ext cx="1703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endParaRPr lang="en-IN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87829-92F8-E361-533C-C44D8D27DF9E}"/>
              </a:ext>
            </a:extLst>
          </p:cNvPr>
          <p:cNvSpPr txBox="1"/>
          <p:nvPr/>
        </p:nvSpPr>
        <p:spPr>
          <a:xfrm>
            <a:off x="4424094" y="2935017"/>
            <a:ext cx="23047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Paralelltext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/Paraphrase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oder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neues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Lied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Minidialoge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Sprechblasen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erfinden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Kritik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oder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Kommentare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Aufsatz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Referat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Bericht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Nachricht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zum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Thema des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Liedes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Gruppenarbeit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Zusammenfassung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schreiben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IN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AA653-0015-37B8-2A45-8DA4B728A0CE}"/>
              </a:ext>
            </a:extLst>
          </p:cNvPr>
          <p:cNvSpPr txBox="1"/>
          <p:nvPr/>
        </p:nvSpPr>
        <p:spPr>
          <a:xfrm>
            <a:off x="7282207" y="247359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SPRECHEN</a:t>
            </a:r>
            <a:endParaRPr lang="en-IN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C3BB07-8282-3EFF-F74A-EED69E067131}"/>
              </a:ext>
            </a:extLst>
          </p:cNvPr>
          <p:cNvSpPr txBox="1"/>
          <p:nvPr/>
        </p:nvSpPr>
        <p:spPr>
          <a:xfrm>
            <a:off x="6728797" y="2935482"/>
            <a:ext cx="25280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Playback,</a:t>
            </a:r>
            <a:r>
              <a:rPr lang="en-IN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Karaoke,Singen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Ein Interview/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Umfrage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über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das Lied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erstellen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und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durchführen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Andere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Titel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für das Lied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erfinden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Landeskundliche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 und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interkulturelle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Aspekte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sammeln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nach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fragen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,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erklären,verglichen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  <p:bldP spid="10" grpId="0"/>
      <p:bldP spid="7" grpId="0"/>
      <p:bldP spid="12" grpId="0"/>
      <p:bldP spid="9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b13611f55_0_35"/>
          <p:cNvSpPr txBox="1">
            <a:spLocks noGrp="1"/>
          </p:cNvSpPr>
          <p:nvPr>
            <p:ph type="title"/>
          </p:nvPr>
        </p:nvSpPr>
        <p:spPr>
          <a:xfrm>
            <a:off x="1508288" y="377071"/>
            <a:ext cx="7319914" cy="82374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Welche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Kriterien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bei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 der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Liederauswahl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5" name="Google Shape;105;g13b13611f55_0_35"/>
          <p:cNvSpPr txBox="1">
            <a:spLocks noGrp="1"/>
          </p:cNvSpPr>
          <p:nvPr>
            <p:ph type="body" idx="1"/>
          </p:nvPr>
        </p:nvSpPr>
        <p:spPr>
          <a:xfrm>
            <a:off x="2950590" y="1289677"/>
            <a:ext cx="5524107" cy="427864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Thema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Alter der Lerner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Sprachliche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Progression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Geeigneter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Rhythmus</a:t>
            </a: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Spa</a:t>
            </a: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ß und Motivation</a:t>
            </a:r>
          </a:p>
          <a:p>
            <a:pPr marL="285750" indent="-285750">
              <a:spcAft>
                <a:spcPts val="1200"/>
              </a:spcAft>
            </a:pPr>
            <a:r>
              <a:rPr lang="de-DE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Verständlichkeit 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–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klare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Stimme</a:t>
            </a:r>
            <a:endParaRPr lang="en-IN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Refrain,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Reime</a:t>
            </a:r>
            <a:endParaRPr lang="en-IN"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1200"/>
              </a:spcAft>
            </a:pP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Interkultureller</a:t>
            </a:r>
            <a:r>
              <a:rPr lang="en-IN" dirty="0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N" dirty="0" err="1">
                <a:solidFill>
                  <a:schemeClr val="accent2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Aspekt</a:t>
            </a:r>
            <a:endParaRPr dirty="0">
              <a:solidFill>
                <a:schemeClr val="accent2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ctrTitle"/>
          </p:nvPr>
        </p:nvSpPr>
        <p:spPr>
          <a:xfrm>
            <a:off x="762000" y="152400"/>
            <a:ext cx="7772400" cy="177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mbria"/>
              <a:buNone/>
            </a:pP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Jetzt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ein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bisschen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Kreativität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mit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 Rap und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  <a:ea typeface="Cambria"/>
                <a:cs typeface="Cambria"/>
                <a:sym typeface="Cambria"/>
              </a:rPr>
              <a:t>Liedtexte</a:t>
            </a:r>
            <a:endParaRPr sz="3200" b="1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  <a:ea typeface="Cambria"/>
              <a:cs typeface="Cambria"/>
              <a:sym typeface="Cambria"/>
            </a:endParaRPr>
          </a:p>
        </p:txBody>
      </p:sp>
      <p:pic>
        <p:nvPicPr>
          <p:cNvPr id="125" name="Google Shape;125;p3" descr="Image result for deutsch musik bil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1738256"/>
            <a:ext cx="8839199" cy="472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1033</Words>
  <Application>Microsoft Office PowerPoint</Application>
  <PresentationFormat>On-screen Show (4:3)</PresentationFormat>
  <Paragraphs>155</Paragraphs>
  <Slides>24</Slides>
  <Notes>24</Notes>
  <HiddenSlides>0</HiddenSlides>
  <MMClips>10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Black</vt:lpstr>
      <vt:lpstr>Arial Rounded</vt:lpstr>
      <vt:lpstr>Arial Rounded MT Bold</vt:lpstr>
      <vt:lpstr>Calibri</vt:lpstr>
      <vt:lpstr>Cambria</vt:lpstr>
      <vt:lpstr>Comic Sans MS</vt:lpstr>
      <vt:lpstr>Roboto</vt:lpstr>
      <vt:lpstr>Wingdings</vt:lpstr>
      <vt:lpstr>Simple Light</vt:lpstr>
      <vt:lpstr>Package</vt:lpstr>
      <vt:lpstr>PowerPoint Presentation</vt:lpstr>
      <vt:lpstr>Eisscholle</vt:lpstr>
      <vt:lpstr>Mit Musik geht alles Leichter!</vt:lpstr>
      <vt:lpstr>Musik ist überall</vt:lpstr>
      <vt:lpstr>Wie können wir Musik in unserem Unterricht einsetzen?</vt:lpstr>
      <vt:lpstr>PowerPoint Presentation</vt:lpstr>
      <vt:lpstr>PowerPoint Presentation</vt:lpstr>
      <vt:lpstr>Welche Kriterien bei der Liederauswahl?</vt:lpstr>
      <vt:lpstr>Jetzt ein bisschen Kreativität mit Rap und Liedtexte</vt:lpstr>
      <vt:lpstr>        UM DEN TISCH HERUM </vt:lpstr>
      <vt:lpstr>  LÜCKENTEXT </vt:lpstr>
      <vt:lpstr>PowerPoint Presentation</vt:lpstr>
      <vt:lpstr>FUSSBALL! ! HAMBURG! ! FREUNDE! ! HASS! ! BERLIN LUFTBALLON!! SUPERMARKT RADFAHREN!! FEUERWERK!! DELFIN! ! SCHWIMMEN!  ! BASKETBALL!   ! JUNG!   ! ALT!   ! BROT</vt:lpstr>
      <vt:lpstr> Bild malen/zeichnen</vt:lpstr>
      <vt:lpstr>PowerPoint Presentation</vt:lpstr>
      <vt:lpstr>PowerPoint Presentation</vt:lpstr>
      <vt:lpstr>   Suche nach einem Rapper!</vt:lpstr>
      <vt:lpstr>PowerPoint Presentation</vt:lpstr>
      <vt:lpstr>PowerPoint Presentation</vt:lpstr>
      <vt:lpstr>Guten Tag</vt:lpstr>
      <vt:lpstr>Meine Hobbies </vt:lpstr>
      <vt:lpstr>Selbstvorstellung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Musik macht Spass! Lernen mit Liedern!</dc:title>
  <dc:creator>Dell</dc:creator>
  <cp:lastModifiedBy>Kavita Gandhi</cp:lastModifiedBy>
  <cp:revision>31</cp:revision>
  <dcterms:created xsi:type="dcterms:W3CDTF">2022-06-23T09:23:46Z</dcterms:created>
  <dcterms:modified xsi:type="dcterms:W3CDTF">2022-07-08T16:01:15Z</dcterms:modified>
</cp:coreProperties>
</file>