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0160000" cy="100965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8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6" y="84"/>
      </p:cViewPr>
      <p:guideLst>
        <p:guide orient="horz" pos="318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752CDA-EA79-4D31-9BC7-958358763869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78188" y="514350"/>
            <a:ext cx="258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74BC9-FA9F-4814-BFFF-B889FA0D405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52497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F9F821-B299-4DA7-B355-A1D4D3E0B573}" type="slidenum">
              <a:rPr lang="tr-TR" altLang="en-US"/>
              <a:pPr eaLnBrk="1" hangingPunct="1"/>
              <a:t>7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1866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DDEED4-C6F2-4030-8EA7-A066DBBA0652}" type="slidenum">
              <a:rPr lang="tr-TR" altLang="en-US"/>
              <a:pPr eaLnBrk="1" hangingPunct="1"/>
              <a:t>8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2337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B1253-3D7F-4404-8965-81608D9A29C3}" type="slidenum">
              <a:rPr lang="tr-TR" altLang="en-US"/>
              <a:pPr eaLnBrk="1" hangingPunct="1"/>
              <a:t>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9050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E59106-CFAB-4DE8-A189-456798E1F7C8}" type="slidenum">
              <a:rPr lang="tr-TR" altLang="en-US"/>
              <a:pPr eaLnBrk="1" hangingPunct="1"/>
              <a:t>10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843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136461"/>
            <a:ext cx="8636000" cy="216420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721350"/>
            <a:ext cx="7112000" cy="25802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66B39-2ABC-44C2-80E3-B46BCF25469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D782-4C00-47F6-B5FC-04783100451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3118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1411-060F-44A9-9ECF-ED8FE0A53868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84DA7-F5B7-4F14-B8A8-1F099FC8F250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333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404330"/>
            <a:ext cx="2286000" cy="861474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404330"/>
            <a:ext cx="6688667" cy="861474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5474-A79F-4B35-9FD9-1537703B3E00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8346A-E3A1-425E-A83F-F52BC597A40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7099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C956-3245-4D6C-B4F2-10059C8C762F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E65EA-09EB-4B9F-95A1-C2E4D19DA2E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9600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487938"/>
            <a:ext cx="8636000" cy="200527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4279328"/>
            <a:ext cx="8636000" cy="22086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0E0FD-CE9E-4B90-8056-460658C8C6B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A667-AFDB-48B3-800D-460C6A501D9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748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355852"/>
            <a:ext cx="4487333" cy="66632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355852"/>
            <a:ext cx="4487333" cy="66632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84AD-5F75-43DE-AFBD-8F5E08B45A2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746A-B667-4085-8249-97305F08B78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57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2260027"/>
            <a:ext cx="4489098" cy="941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3201899"/>
            <a:ext cx="4489098" cy="5817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2260027"/>
            <a:ext cx="4490861" cy="941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3201899"/>
            <a:ext cx="4490861" cy="5817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D07E-DFD0-4DD5-AAEF-3DF2D3C4D4A2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4C09-FE6E-4528-BD6F-86097C54C56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6963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1DA2-56BF-45E0-A68E-981421984E1A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FD0D-D3AD-488E-86A4-C57AF05356A8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813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874F-A799-401B-977E-DDF8ADF943D1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10CA-828E-46D7-8D3A-E7077F411E0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048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01990"/>
            <a:ext cx="3342570" cy="17107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401993"/>
            <a:ext cx="5679722" cy="861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2112788"/>
            <a:ext cx="3342570" cy="6906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4E61-7918-4E35-87AA-C53398CCC176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DB2C-8639-41A0-B431-ED0DB6486D06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9629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067550"/>
            <a:ext cx="6096000" cy="8343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902141"/>
            <a:ext cx="6096000" cy="60579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7901914"/>
            <a:ext cx="6096000" cy="11849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1112-A4C8-4CEB-85B3-9CCF64B54A83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15D0-B46E-4F18-8968-399D0377B8E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343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E0"/>
            </a:gs>
            <a:gs pos="100000">
              <a:srgbClr val="C0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404813"/>
            <a:ext cx="914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355850"/>
            <a:ext cx="9144000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9358313"/>
            <a:ext cx="2370138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F5D25E-7D82-4313-8C3D-7D1E1FE23337}" type="datetimeFigureOut">
              <a:rPr lang="de-DE"/>
              <a:pPr>
                <a:defRPr/>
              </a:pPr>
              <a:t>05.03.2018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9358313"/>
            <a:ext cx="3216275" cy="536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9358313"/>
            <a:ext cx="2370137" cy="536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2E9622-94FD-4DF5-9485-F22BA55A14FE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492829"/>
            <a:ext cx="10058400" cy="711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\Documents\Colegio 2009\Vokabeln\Flaggen\frankreich-6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35138"/>
            <a:ext cx="690562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Yo\Documents\Colegio 2009\Vokabeln\Flaggen\frankreich-far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808163"/>
            <a:ext cx="6905625" cy="697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343150" y="3490913"/>
            <a:ext cx="19002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>
                <a:solidFill>
                  <a:schemeClr val="bg1"/>
                </a:solidFill>
              </a:rPr>
              <a:t>blau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530725" y="6961188"/>
            <a:ext cx="21050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/>
              <a:t>weiß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753225" y="4648200"/>
            <a:ext cx="15081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/>
              <a:t>rot</a:t>
            </a:r>
          </a:p>
        </p:txBody>
      </p:sp>
      <p:pic>
        <p:nvPicPr>
          <p:cNvPr id="11271" name="Grafik 9" descr="Felix_1 gif.gi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774700"/>
            <a:ext cx="1550987" cy="20415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Grafik 15" descr="Franzi_5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138"/>
            <a:ext cx="2514600" cy="3171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981075" y="120650"/>
            <a:ext cx="8851900" cy="1471613"/>
          </a:xfrm>
          <a:prstGeom prst="rect">
            <a:avLst/>
          </a:prstGeom>
          <a:noFill/>
        </p:spPr>
        <p:txBody>
          <a:bodyPr wrap="none" lIns="115745" tIns="57872" rIns="115745" bIns="57872">
            <a:spAutoFit/>
          </a:bodyPr>
          <a:lstStyle/>
          <a:p>
            <a:pPr>
              <a:defRPr/>
            </a:pP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Fahne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</a:t>
            </a:r>
          </a:p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Frankreich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8" descr="Sommer Baum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1303338"/>
            <a:ext cx="4071937" cy="71135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4"/>
          <p:cNvGrpSpPr>
            <a:grpSpLocks/>
          </p:cNvGrpSpPr>
          <p:nvPr/>
        </p:nvGrpSpPr>
        <p:grpSpPr bwMode="auto">
          <a:xfrm>
            <a:off x="1276350" y="1530350"/>
            <a:ext cx="2222500" cy="4570413"/>
            <a:chOff x="1276350" y="1530350"/>
            <a:chExt cx="2222753" cy="4569841"/>
          </a:xfrm>
        </p:grpSpPr>
        <p:pic>
          <p:nvPicPr>
            <p:cNvPr id="3111" name="Grafik 1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46800">
              <a:off x="1949450" y="228600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Grafik 2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50" y="396240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Grafik 3" descr="Luftballon_lila Kopie.gif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6800">
              <a:off x="2241550" y="1530350"/>
              <a:ext cx="1257553" cy="176110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76200" y="3175000"/>
            <a:ext cx="1376363" cy="3084513"/>
            <a:chOff x="76200" y="3175000"/>
            <a:chExt cx="1376172" cy="3083941"/>
          </a:xfrm>
        </p:grpSpPr>
        <p:pic>
          <p:nvPicPr>
            <p:cNvPr id="3109" name="Grafik 5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31800">
              <a:off x="889000" y="41211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0" name="Grafik 6" descr="Luftballon_blau Kopie.gif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82200" flipH="1">
              <a:off x="76200" y="3175000"/>
              <a:ext cx="1198117" cy="168097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Grafik 9" descr="Felix_1 gif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49900"/>
            <a:ext cx="2239963" cy="27606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uppieren 14"/>
          <p:cNvGrpSpPr>
            <a:grpSpLocks/>
          </p:cNvGrpSpPr>
          <p:nvPr/>
        </p:nvGrpSpPr>
        <p:grpSpPr bwMode="auto">
          <a:xfrm>
            <a:off x="1795463" y="3602038"/>
            <a:ext cx="2319337" cy="2347912"/>
            <a:chOff x="1795652" y="3601720"/>
            <a:chExt cx="2319148" cy="2348739"/>
          </a:xfrm>
        </p:grpSpPr>
        <p:grpSp>
          <p:nvGrpSpPr>
            <p:cNvPr id="3105" name="Gruppieren 12"/>
            <p:cNvGrpSpPr>
              <a:grpSpLocks/>
            </p:cNvGrpSpPr>
            <p:nvPr/>
          </p:nvGrpSpPr>
          <p:grpSpPr bwMode="auto">
            <a:xfrm rot="-883200">
              <a:off x="1795652" y="3601720"/>
              <a:ext cx="2303908" cy="2348739"/>
              <a:chOff x="1795652" y="3601720"/>
              <a:chExt cx="2303908" cy="2348739"/>
            </a:xfrm>
          </p:grpSpPr>
          <p:sp>
            <p:nvSpPr>
              <p:cNvPr id="11" name="Freihandform 10"/>
              <p:cNvSpPr/>
              <p:nvPr/>
            </p:nvSpPr>
            <p:spPr>
              <a:xfrm>
                <a:off x="1795662" y="3601639"/>
                <a:ext cx="2303274" cy="2348739"/>
              </a:xfrm>
              <a:custGeom>
                <a:avLst/>
                <a:gdLst/>
                <a:ahLst/>
                <a:cxnLst/>
                <a:rect l="0" t="0" r="0" b="0"/>
                <a:pathLst>
                  <a:path w="2303527" h="2348486">
                    <a:moveTo>
                      <a:pt x="1369823" y="1017"/>
                    </a:moveTo>
                    <a:lnTo>
                      <a:pt x="1429640" y="3684"/>
                    </a:lnTo>
                    <a:lnTo>
                      <a:pt x="1488059" y="8891"/>
                    </a:lnTo>
                    <a:lnTo>
                      <a:pt x="1543558" y="15748"/>
                    </a:lnTo>
                    <a:lnTo>
                      <a:pt x="1597280" y="24257"/>
                    </a:lnTo>
                    <a:lnTo>
                      <a:pt x="1648969" y="34925"/>
                    </a:lnTo>
                    <a:lnTo>
                      <a:pt x="1698499" y="47117"/>
                    </a:lnTo>
                    <a:lnTo>
                      <a:pt x="1745743" y="60580"/>
                    </a:lnTo>
                    <a:lnTo>
                      <a:pt x="1790955" y="76073"/>
                    </a:lnTo>
                    <a:lnTo>
                      <a:pt x="1834388" y="93346"/>
                    </a:lnTo>
                    <a:lnTo>
                      <a:pt x="1875537" y="111506"/>
                    </a:lnTo>
                    <a:lnTo>
                      <a:pt x="1915161" y="131192"/>
                    </a:lnTo>
                    <a:lnTo>
                      <a:pt x="1951990" y="152147"/>
                    </a:lnTo>
                    <a:lnTo>
                      <a:pt x="1987551" y="174117"/>
                    </a:lnTo>
                    <a:lnTo>
                      <a:pt x="2020698" y="197486"/>
                    </a:lnTo>
                    <a:lnTo>
                      <a:pt x="2052448" y="222250"/>
                    </a:lnTo>
                    <a:lnTo>
                      <a:pt x="2081912" y="247397"/>
                    </a:lnTo>
                    <a:lnTo>
                      <a:pt x="2109344" y="274067"/>
                    </a:lnTo>
                    <a:lnTo>
                      <a:pt x="2135125" y="301625"/>
                    </a:lnTo>
                    <a:lnTo>
                      <a:pt x="2158874" y="329566"/>
                    </a:lnTo>
                    <a:lnTo>
                      <a:pt x="2180844" y="359030"/>
                    </a:lnTo>
                    <a:lnTo>
                      <a:pt x="2200911" y="388493"/>
                    </a:lnTo>
                    <a:lnTo>
                      <a:pt x="2235582" y="449961"/>
                    </a:lnTo>
                    <a:lnTo>
                      <a:pt x="2263013" y="513461"/>
                    </a:lnTo>
                    <a:lnTo>
                      <a:pt x="2283588" y="578486"/>
                    </a:lnTo>
                    <a:lnTo>
                      <a:pt x="2297050" y="644780"/>
                    </a:lnTo>
                    <a:lnTo>
                      <a:pt x="2303526" y="711581"/>
                    </a:lnTo>
                    <a:lnTo>
                      <a:pt x="2303526" y="777875"/>
                    </a:lnTo>
                    <a:lnTo>
                      <a:pt x="2297050" y="844042"/>
                    </a:lnTo>
                    <a:lnTo>
                      <a:pt x="2284095" y="909067"/>
                    </a:lnTo>
                    <a:lnTo>
                      <a:pt x="2264919" y="972567"/>
                    </a:lnTo>
                    <a:lnTo>
                      <a:pt x="2239773" y="1034161"/>
                    </a:lnTo>
                    <a:lnTo>
                      <a:pt x="2208403" y="1092962"/>
                    </a:lnTo>
                    <a:lnTo>
                      <a:pt x="2171065" y="1148588"/>
                    </a:lnTo>
                    <a:lnTo>
                      <a:pt x="2128013" y="1200405"/>
                    </a:lnTo>
                    <a:lnTo>
                      <a:pt x="2078990" y="1248411"/>
                    </a:lnTo>
                    <a:lnTo>
                      <a:pt x="2052956" y="1270381"/>
                    </a:lnTo>
                    <a:lnTo>
                      <a:pt x="2024888" y="1291336"/>
                    </a:lnTo>
                    <a:lnTo>
                      <a:pt x="1996059" y="1311022"/>
                    </a:lnTo>
                    <a:lnTo>
                      <a:pt x="1965580" y="1329691"/>
                    </a:lnTo>
                    <a:lnTo>
                      <a:pt x="1933830" y="1346455"/>
                    </a:lnTo>
                    <a:lnTo>
                      <a:pt x="1900809" y="1361948"/>
                    </a:lnTo>
                    <a:lnTo>
                      <a:pt x="1866646" y="1375411"/>
                    </a:lnTo>
                    <a:lnTo>
                      <a:pt x="1831213" y="1387603"/>
                    </a:lnTo>
                    <a:lnTo>
                      <a:pt x="1794257" y="1398398"/>
                    </a:lnTo>
                    <a:lnTo>
                      <a:pt x="1756030" y="1406780"/>
                    </a:lnTo>
                    <a:lnTo>
                      <a:pt x="1716787" y="1413637"/>
                    </a:lnTo>
                    <a:lnTo>
                      <a:pt x="1676527" y="1418844"/>
                    </a:lnTo>
                    <a:lnTo>
                      <a:pt x="1634999" y="1421766"/>
                    </a:lnTo>
                    <a:lnTo>
                      <a:pt x="1592073" y="1423036"/>
                    </a:lnTo>
                    <a:lnTo>
                      <a:pt x="1596263" y="1490346"/>
                    </a:lnTo>
                    <a:lnTo>
                      <a:pt x="1593088" y="1558925"/>
                    </a:lnTo>
                    <a:lnTo>
                      <a:pt x="1583309" y="1628522"/>
                    </a:lnTo>
                    <a:lnTo>
                      <a:pt x="1567307" y="1697610"/>
                    </a:lnTo>
                    <a:lnTo>
                      <a:pt x="1545844" y="1766698"/>
                    </a:lnTo>
                    <a:lnTo>
                      <a:pt x="1518794" y="1834897"/>
                    </a:lnTo>
                    <a:lnTo>
                      <a:pt x="1487044" y="1901191"/>
                    </a:lnTo>
                    <a:lnTo>
                      <a:pt x="1451102" y="1965706"/>
                    </a:lnTo>
                    <a:lnTo>
                      <a:pt x="1410971" y="2027682"/>
                    </a:lnTo>
                    <a:lnTo>
                      <a:pt x="1368044" y="2086992"/>
                    </a:lnTo>
                    <a:lnTo>
                      <a:pt x="1321817" y="2142491"/>
                    </a:lnTo>
                    <a:lnTo>
                      <a:pt x="1273302" y="2193925"/>
                    </a:lnTo>
                    <a:lnTo>
                      <a:pt x="1222883" y="2240661"/>
                    </a:lnTo>
                    <a:lnTo>
                      <a:pt x="1170940" y="2282191"/>
                    </a:lnTo>
                    <a:lnTo>
                      <a:pt x="1118236" y="2318640"/>
                    </a:lnTo>
                    <a:lnTo>
                      <a:pt x="1065023" y="2348485"/>
                    </a:lnTo>
                    <a:lnTo>
                      <a:pt x="1115823" y="2271015"/>
                    </a:lnTo>
                    <a:lnTo>
                      <a:pt x="1161670" y="2197609"/>
                    </a:lnTo>
                    <a:lnTo>
                      <a:pt x="1202690" y="2129029"/>
                    </a:lnTo>
                    <a:lnTo>
                      <a:pt x="1238631" y="2063623"/>
                    </a:lnTo>
                    <a:lnTo>
                      <a:pt x="1270000" y="2002029"/>
                    </a:lnTo>
                    <a:lnTo>
                      <a:pt x="1296543" y="1943100"/>
                    </a:lnTo>
                    <a:lnTo>
                      <a:pt x="1318133" y="1886712"/>
                    </a:lnTo>
                    <a:lnTo>
                      <a:pt x="1335405" y="1832611"/>
                    </a:lnTo>
                    <a:lnTo>
                      <a:pt x="1347471" y="1779905"/>
                    </a:lnTo>
                    <a:lnTo>
                      <a:pt x="1355345" y="1728471"/>
                    </a:lnTo>
                    <a:lnTo>
                      <a:pt x="1358774" y="1678052"/>
                    </a:lnTo>
                    <a:lnTo>
                      <a:pt x="1357249" y="1627505"/>
                    </a:lnTo>
                    <a:lnTo>
                      <a:pt x="1351662" y="1577594"/>
                    </a:lnTo>
                    <a:lnTo>
                      <a:pt x="1341374" y="1527175"/>
                    </a:lnTo>
                    <a:lnTo>
                      <a:pt x="1326515" y="1475360"/>
                    </a:lnTo>
                    <a:lnTo>
                      <a:pt x="1307338" y="1423036"/>
                    </a:lnTo>
                    <a:lnTo>
                      <a:pt x="1225551" y="1421766"/>
                    </a:lnTo>
                    <a:lnTo>
                      <a:pt x="1146302" y="1418844"/>
                    </a:lnTo>
                    <a:lnTo>
                      <a:pt x="1069721" y="1413637"/>
                    </a:lnTo>
                    <a:lnTo>
                      <a:pt x="995427" y="1406780"/>
                    </a:lnTo>
                    <a:lnTo>
                      <a:pt x="924561" y="1398398"/>
                    </a:lnTo>
                    <a:lnTo>
                      <a:pt x="855853" y="1387603"/>
                    </a:lnTo>
                    <a:lnTo>
                      <a:pt x="789940" y="1375411"/>
                    </a:lnTo>
                    <a:lnTo>
                      <a:pt x="726568" y="1361948"/>
                    </a:lnTo>
                    <a:lnTo>
                      <a:pt x="666370" y="1346455"/>
                    </a:lnTo>
                    <a:lnTo>
                      <a:pt x="608458" y="1329691"/>
                    </a:lnTo>
                    <a:lnTo>
                      <a:pt x="553340" y="1311022"/>
                    </a:lnTo>
                    <a:lnTo>
                      <a:pt x="500634" y="1291336"/>
                    </a:lnTo>
                    <a:lnTo>
                      <a:pt x="450596" y="1270381"/>
                    </a:lnTo>
                    <a:lnTo>
                      <a:pt x="403480" y="1248411"/>
                    </a:lnTo>
                    <a:lnTo>
                      <a:pt x="358649" y="1225042"/>
                    </a:lnTo>
                    <a:lnTo>
                      <a:pt x="316993" y="1200405"/>
                    </a:lnTo>
                    <a:lnTo>
                      <a:pt x="277368" y="1175131"/>
                    </a:lnTo>
                    <a:lnTo>
                      <a:pt x="240920" y="1148588"/>
                    </a:lnTo>
                    <a:lnTo>
                      <a:pt x="206883" y="1121030"/>
                    </a:lnTo>
                    <a:lnTo>
                      <a:pt x="175261" y="1092962"/>
                    </a:lnTo>
                    <a:lnTo>
                      <a:pt x="146177" y="1063625"/>
                    </a:lnTo>
                    <a:lnTo>
                      <a:pt x="120143" y="1034161"/>
                    </a:lnTo>
                    <a:lnTo>
                      <a:pt x="96774" y="1003809"/>
                    </a:lnTo>
                    <a:lnTo>
                      <a:pt x="75693" y="972567"/>
                    </a:lnTo>
                    <a:lnTo>
                      <a:pt x="57024" y="941324"/>
                    </a:lnTo>
                    <a:lnTo>
                      <a:pt x="41149" y="909067"/>
                    </a:lnTo>
                    <a:lnTo>
                      <a:pt x="28068" y="876809"/>
                    </a:lnTo>
                    <a:lnTo>
                      <a:pt x="17273" y="844042"/>
                    </a:lnTo>
                    <a:lnTo>
                      <a:pt x="8890" y="811023"/>
                    </a:lnTo>
                    <a:lnTo>
                      <a:pt x="3430" y="777875"/>
                    </a:lnTo>
                    <a:lnTo>
                      <a:pt x="508" y="744602"/>
                    </a:lnTo>
                    <a:lnTo>
                      <a:pt x="0" y="711581"/>
                    </a:lnTo>
                    <a:lnTo>
                      <a:pt x="1905" y="677927"/>
                    </a:lnTo>
                    <a:lnTo>
                      <a:pt x="6605" y="644780"/>
                    </a:lnTo>
                    <a:lnTo>
                      <a:pt x="14098" y="611632"/>
                    </a:lnTo>
                    <a:lnTo>
                      <a:pt x="23877" y="578486"/>
                    </a:lnTo>
                    <a:lnTo>
                      <a:pt x="35942" y="545719"/>
                    </a:lnTo>
                    <a:lnTo>
                      <a:pt x="50927" y="513461"/>
                    </a:lnTo>
                    <a:lnTo>
                      <a:pt x="68199" y="481330"/>
                    </a:lnTo>
                    <a:lnTo>
                      <a:pt x="87884" y="449961"/>
                    </a:lnTo>
                    <a:lnTo>
                      <a:pt x="110237" y="419228"/>
                    </a:lnTo>
                    <a:lnTo>
                      <a:pt x="135383" y="388493"/>
                    </a:lnTo>
                    <a:lnTo>
                      <a:pt x="162433" y="359030"/>
                    </a:lnTo>
                    <a:lnTo>
                      <a:pt x="192405" y="329566"/>
                    </a:lnTo>
                    <a:lnTo>
                      <a:pt x="224664" y="301625"/>
                    </a:lnTo>
                    <a:lnTo>
                      <a:pt x="259715" y="274067"/>
                    </a:lnTo>
                    <a:lnTo>
                      <a:pt x="297053" y="247397"/>
                    </a:lnTo>
                    <a:lnTo>
                      <a:pt x="336677" y="222250"/>
                    </a:lnTo>
                    <a:lnTo>
                      <a:pt x="379096" y="197486"/>
                    </a:lnTo>
                    <a:lnTo>
                      <a:pt x="423927" y="174117"/>
                    </a:lnTo>
                    <a:lnTo>
                      <a:pt x="471171" y="152147"/>
                    </a:lnTo>
                    <a:lnTo>
                      <a:pt x="521081" y="131192"/>
                    </a:lnTo>
                    <a:lnTo>
                      <a:pt x="572898" y="111506"/>
                    </a:lnTo>
                    <a:lnTo>
                      <a:pt x="627508" y="93346"/>
                    </a:lnTo>
                    <a:lnTo>
                      <a:pt x="684530" y="76073"/>
                    </a:lnTo>
                    <a:lnTo>
                      <a:pt x="744348" y="60580"/>
                    </a:lnTo>
                    <a:lnTo>
                      <a:pt x="806324" y="47117"/>
                    </a:lnTo>
                    <a:lnTo>
                      <a:pt x="870331" y="34925"/>
                    </a:lnTo>
                    <a:lnTo>
                      <a:pt x="937133" y="24257"/>
                    </a:lnTo>
                    <a:lnTo>
                      <a:pt x="1006730" y="15748"/>
                    </a:lnTo>
                    <a:lnTo>
                      <a:pt x="1078103" y="8891"/>
                    </a:lnTo>
                    <a:lnTo>
                      <a:pt x="1152271" y="3684"/>
                    </a:lnTo>
                    <a:lnTo>
                      <a:pt x="1228345" y="1017"/>
                    </a:lnTo>
                    <a:lnTo>
                      <a:pt x="13073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1795662" y="3601639"/>
                <a:ext cx="2303274" cy="2348739"/>
              </a:xfrm>
              <a:custGeom>
                <a:avLst/>
                <a:gdLst/>
                <a:ahLst/>
                <a:cxnLst/>
                <a:rect l="0" t="0" r="0" b="0"/>
                <a:pathLst>
                  <a:path w="2303781" h="2348231">
                    <a:moveTo>
                      <a:pt x="1306831" y="0"/>
                    </a:moveTo>
                    <a:lnTo>
                      <a:pt x="1228091" y="1270"/>
                    </a:lnTo>
                    <a:lnTo>
                      <a:pt x="1151891" y="3809"/>
                    </a:lnTo>
                    <a:lnTo>
                      <a:pt x="1078231" y="8889"/>
                    </a:lnTo>
                    <a:lnTo>
                      <a:pt x="1007110" y="16509"/>
                    </a:lnTo>
                    <a:lnTo>
                      <a:pt x="937260" y="25400"/>
                    </a:lnTo>
                    <a:lnTo>
                      <a:pt x="871221" y="34289"/>
                    </a:lnTo>
                    <a:lnTo>
                      <a:pt x="806450" y="46989"/>
                    </a:lnTo>
                    <a:lnTo>
                      <a:pt x="744221" y="60959"/>
                    </a:lnTo>
                    <a:lnTo>
                      <a:pt x="684531" y="76200"/>
                    </a:lnTo>
                    <a:lnTo>
                      <a:pt x="627381" y="93980"/>
                    </a:lnTo>
                    <a:lnTo>
                      <a:pt x="572771" y="111759"/>
                    </a:lnTo>
                    <a:lnTo>
                      <a:pt x="520700" y="130809"/>
                    </a:lnTo>
                    <a:lnTo>
                      <a:pt x="471171" y="152400"/>
                    </a:lnTo>
                    <a:lnTo>
                      <a:pt x="424181" y="173989"/>
                    </a:lnTo>
                    <a:lnTo>
                      <a:pt x="379731" y="198120"/>
                    </a:lnTo>
                    <a:lnTo>
                      <a:pt x="336550" y="222250"/>
                    </a:lnTo>
                    <a:lnTo>
                      <a:pt x="295910" y="247650"/>
                    </a:lnTo>
                    <a:lnTo>
                      <a:pt x="259081" y="274320"/>
                    </a:lnTo>
                    <a:lnTo>
                      <a:pt x="224791" y="302259"/>
                    </a:lnTo>
                    <a:lnTo>
                      <a:pt x="193041" y="330200"/>
                    </a:lnTo>
                    <a:lnTo>
                      <a:pt x="162560" y="359409"/>
                    </a:lnTo>
                    <a:lnTo>
                      <a:pt x="135891" y="389889"/>
                    </a:lnTo>
                    <a:lnTo>
                      <a:pt x="109221" y="419100"/>
                    </a:lnTo>
                    <a:lnTo>
                      <a:pt x="87631" y="449580"/>
                    </a:lnTo>
                    <a:lnTo>
                      <a:pt x="67310" y="482600"/>
                    </a:lnTo>
                    <a:lnTo>
                      <a:pt x="50800" y="514350"/>
                    </a:lnTo>
                    <a:lnTo>
                      <a:pt x="35560" y="546100"/>
                    </a:lnTo>
                    <a:lnTo>
                      <a:pt x="22860" y="577850"/>
                    </a:lnTo>
                    <a:lnTo>
                      <a:pt x="13971" y="612139"/>
                    </a:lnTo>
                    <a:lnTo>
                      <a:pt x="6350" y="645159"/>
                    </a:lnTo>
                    <a:lnTo>
                      <a:pt x="2541" y="678180"/>
                    </a:lnTo>
                    <a:lnTo>
                      <a:pt x="0" y="711200"/>
                    </a:lnTo>
                    <a:lnTo>
                      <a:pt x="0" y="745489"/>
                    </a:lnTo>
                    <a:lnTo>
                      <a:pt x="3810" y="778509"/>
                    </a:lnTo>
                    <a:lnTo>
                      <a:pt x="8891" y="811530"/>
                    </a:lnTo>
                    <a:lnTo>
                      <a:pt x="17781" y="844550"/>
                    </a:lnTo>
                    <a:lnTo>
                      <a:pt x="27941" y="877570"/>
                    </a:lnTo>
                    <a:lnTo>
                      <a:pt x="40641" y="909320"/>
                    </a:lnTo>
                    <a:lnTo>
                      <a:pt x="57150" y="941070"/>
                    </a:lnTo>
                    <a:lnTo>
                      <a:pt x="74931" y="972820"/>
                    </a:lnTo>
                    <a:lnTo>
                      <a:pt x="96521" y="1004570"/>
                    </a:lnTo>
                    <a:lnTo>
                      <a:pt x="119381" y="1033780"/>
                    </a:lnTo>
                    <a:lnTo>
                      <a:pt x="146050" y="1064259"/>
                    </a:lnTo>
                    <a:lnTo>
                      <a:pt x="175260" y="1093470"/>
                    </a:lnTo>
                    <a:lnTo>
                      <a:pt x="207010" y="1121409"/>
                    </a:lnTo>
                    <a:lnTo>
                      <a:pt x="241300" y="1149350"/>
                    </a:lnTo>
                    <a:lnTo>
                      <a:pt x="278131" y="1174750"/>
                    </a:lnTo>
                    <a:lnTo>
                      <a:pt x="317500" y="1201420"/>
                    </a:lnTo>
                    <a:lnTo>
                      <a:pt x="358141" y="1225550"/>
                    </a:lnTo>
                    <a:lnTo>
                      <a:pt x="403860" y="1249680"/>
                    </a:lnTo>
                    <a:lnTo>
                      <a:pt x="450850" y="1270000"/>
                    </a:lnTo>
                    <a:lnTo>
                      <a:pt x="500381" y="1291589"/>
                    </a:lnTo>
                    <a:lnTo>
                      <a:pt x="553721" y="1310639"/>
                    </a:lnTo>
                    <a:lnTo>
                      <a:pt x="608331" y="1329689"/>
                    </a:lnTo>
                    <a:lnTo>
                      <a:pt x="665481" y="1346200"/>
                    </a:lnTo>
                    <a:lnTo>
                      <a:pt x="726441" y="1362709"/>
                    </a:lnTo>
                    <a:lnTo>
                      <a:pt x="789941" y="1375409"/>
                    </a:lnTo>
                    <a:lnTo>
                      <a:pt x="855981" y="1388109"/>
                    </a:lnTo>
                    <a:lnTo>
                      <a:pt x="923291" y="1398270"/>
                    </a:lnTo>
                    <a:lnTo>
                      <a:pt x="995681" y="1407159"/>
                    </a:lnTo>
                    <a:lnTo>
                      <a:pt x="1069341" y="1413509"/>
                    </a:lnTo>
                    <a:lnTo>
                      <a:pt x="1146810" y="1419859"/>
                    </a:lnTo>
                    <a:lnTo>
                      <a:pt x="1225550" y="1422400"/>
                    </a:lnTo>
                    <a:lnTo>
                      <a:pt x="1306831" y="1423670"/>
                    </a:lnTo>
                    <a:lnTo>
                      <a:pt x="1327150" y="1475739"/>
                    </a:lnTo>
                    <a:lnTo>
                      <a:pt x="1341121" y="1526539"/>
                    </a:lnTo>
                    <a:lnTo>
                      <a:pt x="1351281" y="1577339"/>
                    </a:lnTo>
                    <a:lnTo>
                      <a:pt x="1357630" y="1628139"/>
                    </a:lnTo>
                    <a:lnTo>
                      <a:pt x="1358900" y="1677670"/>
                    </a:lnTo>
                    <a:lnTo>
                      <a:pt x="1355091" y="1728470"/>
                    </a:lnTo>
                    <a:lnTo>
                      <a:pt x="1347471" y="1780539"/>
                    </a:lnTo>
                    <a:lnTo>
                      <a:pt x="1334771" y="1833880"/>
                    </a:lnTo>
                    <a:lnTo>
                      <a:pt x="1318260" y="1887220"/>
                    </a:lnTo>
                    <a:lnTo>
                      <a:pt x="1296671" y="1943100"/>
                    </a:lnTo>
                    <a:lnTo>
                      <a:pt x="1270000" y="2002789"/>
                    </a:lnTo>
                    <a:lnTo>
                      <a:pt x="1239521" y="2065020"/>
                    </a:lnTo>
                    <a:lnTo>
                      <a:pt x="1202691" y="2129789"/>
                    </a:lnTo>
                    <a:lnTo>
                      <a:pt x="1160781" y="2198370"/>
                    </a:lnTo>
                    <a:lnTo>
                      <a:pt x="1115060" y="2270759"/>
                    </a:lnTo>
                    <a:lnTo>
                      <a:pt x="1064260" y="2348230"/>
                    </a:lnTo>
                    <a:lnTo>
                      <a:pt x="1117600" y="2319020"/>
                    </a:lnTo>
                    <a:lnTo>
                      <a:pt x="1170941" y="2282189"/>
                    </a:lnTo>
                    <a:lnTo>
                      <a:pt x="1223010" y="2241550"/>
                    </a:lnTo>
                    <a:lnTo>
                      <a:pt x="1273810" y="2194559"/>
                    </a:lnTo>
                    <a:lnTo>
                      <a:pt x="1322071" y="2142489"/>
                    </a:lnTo>
                    <a:lnTo>
                      <a:pt x="1367791" y="2086609"/>
                    </a:lnTo>
                    <a:lnTo>
                      <a:pt x="1410971" y="2026920"/>
                    </a:lnTo>
                    <a:lnTo>
                      <a:pt x="1451610" y="1965959"/>
                    </a:lnTo>
                    <a:lnTo>
                      <a:pt x="1487171" y="1901189"/>
                    </a:lnTo>
                    <a:lnTo>
                      <a:pt x="1518921" y="1835150"/>
                    </a:lnTo>
                    <a:lnTo>
                      <a:pt x="1545591" y="1766570"/>
                    </a:lnTo>
                    <a:lnTo>
                      <a:pt x="1567180" y="1697989"/>
                    </a:lnTo>
                    <a:lnTo>
                      <a:pt x="1583691" y="1628139"/>
                    </a:lnTo>
                    <a:lnTo>
                      <a:pt x="1593850" y="1559559"/>
                    </a:lnTo>
                    <a:lnTo>
                      <a:pt x="1596391" y="1489709"/>
                    </a:lnTo>
                    <a:lnTo>
                      <a:pt x="1592580" y="1423670"/>
                    </a:lnTo>
                    <a:lnTo>
                      <a:pt x="1635761" y="1422400"/>
                    </a:lnTo>
                    <a:lnTo>
                      <a:pt x="1676400" y="1419859"/>
                    </a:lnTo>
                    <a:lnTo>
                      <a:pt x="1717041" y="1413509"/>
                    </a:lnTo>
                    <a:lnTo>
                      <a:pt x="1755141" y="1407159"/>
                    </a:lnTo>
                    <a:lnTo>
                      <a:pt x="1794511" y="1398270"/>
                    </a:lnTo>
                    <a:lnTo>
                      <a:pt x="1830071" y="1388109"/>
                    </a:lnTo>
                    <a:lnTo>
                      <a:pt x="1866900" y="1375409"/>
                    </a:lnTo>
                    <a:lnTo>
                      <a:pt x="1901191" y="1362709"/>
                    </a:lnTo>
                    <a:lnTo>
                      <a:pt x="1932941" y="1346200"/>
                    </a:lnTo>
                    <a:lnTo>
                      <a:pt x="1964691" y="1329689"/>
                    </a:lnTo>
                    <a:lnTo>
                      <a:pt x="1996441" y="1310639"/>
                    </a:lnTo>
                    <a:lnTo>
                      <a:pt x="2024380" y="1291589"/>
                    </a:lnTo>
                    <a:lnTo>
                      <a:pt x="2052321" y="1270000"/>
                    </a:lnTo>
                    <a:lnTo>
                      <a:pt x="2078991" y="1249680"/>
                    </a:lnTo>
                    <a:lnTo>
                      <a:pt x="2128521" y="1201420"/>
                    </a:lnTo>
                    <a:lnTo>
                      <a:pt x="2171700" y="1149350"/>
                    </a:lnTo>
                    <a:lnTo>
                      <a:pt x="2208530" y="1093470"/>
                    </a:lnTo>
                    <a:lnTo>
                      <a:pt x="2239011" y="1033780"/>
                    </a:lnTo>
                    <a:lnTo>
                      <a:pt x="2264411" y="972820"/>
                    </a:lnTo>
                    <a:lnTo>
                      <a:pt x="2283461" y="909320"/>
                    </a:lnTo>
                    <a:lnTo>
                      <a:pt x="2296161" y="844550"/>
                    </a:lnTo>
                    <a:lnTo>
                      <a:pt x="2303780" y="778509"/>
                    </a:lnTo>
                    <a:lnTo>
                      <a:pt x="2303780" y="711200"/>
                    </a:lnTo>
                    <a:lnTo>
                      <a:pt x="2296161" y="645159"/>
                    </a:lnTo>
                    <a:lnTo>
                      <a:pt x="2283461" y="577850"/>
                    </a:lnTo>
                    <a:lnTo>
                      <a:pt x="2263141" y="514350"/>
                    </a:lnTo>
                    <a:lnTo>
                      <a:pt x="2235200" y="449580"/>
                    </a:lnTo>
                    <a:lnTo>
                      <a:pt x="2200911" y="389889"/>
                    </a:lnTo>
                    <a:lnTo>
                      <a:pt x="2180591" y="359409"/>
                    </a:lnTo>
                    <a:lnTo>
                      <a:pt x="2159000" y="330200"/>
                    </a:lnTo>
                    <a:lnTo>
                      <a:pt x="2134871" y="302259"/>
                    </a:lnTo>
                    <a:lnTo>
                      <a:pt x="2109471" y="274320"/>
                    </a:lnTo>
                    <a:lnTo>
                      <a:pt x="2081530" y="247650"/>
                    </a:lnTo>
                    <a:lnTo>
                      <a:pt x="2052321" y="222250"/>
                    </a:lnTo>
                    <a:lnTo>
                      <a:pt x="2020571" y="198120"/>
                    </a:lnTo>
                    <a:lnTo>
                      <a:pt x="1987550" y="173989"/>
                    </a:lnTo>
                    <a:lnTo>
                      <a:pt x="1951991" y="152400"/>
                    </a:lnTo>
                    <a:lnTo>
                      <a:pt x="1915161" y="130809"/>
                    </a:lnTo>
                    <a:lnTo>
                      <a:pt x="1874521" y="111759"/>
                    </a:lnTo>
                    <a:lnTo>
                      <a:pt x="1833880" y="93980"/>
                    </a:lnTo>
                    <a:lnTo>
                      <a:pt x="1790700" y="76200"/>
                    </a:lnTo>
                    <a:lnTo>
                      <a:pt x="1744980" y="60959"/>
                    </a:lnTo>
                    <a:lnTo>
                      <a:pt x="1697991" y="46989"/>
                    </a:lnTo>
                    <a:lnTo>
                      <a:pt x="1648461" y="34289"/>
                    </a:lnTo>
                    <a:lnTo>
                      <a:pt x="1597661" y="25400"/>
                    </a:lnTo>
                    <a:lnTo>
                      <a:pt x="1544321" y="16509"/>
                    </a:lnTo>
                    <a:lnTo>
                      <a:pt x="1488441" y="8889"/>
                    </a:lnTo>
                    <a:lnTo>
                      <a:pt x="1428750" y="3809"/>
                    </a:lnTo>
                    <a:lnTo>
                      <a:pt x="1370331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4638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3106" name="Textfeld 13"/>
            <p:cNvSpPr txBox="1">
              <a:spLocks noChangeArrowheads="1"/>
            </p:cNvSpPr>
            <p:nvPr/>
          </p:nvSpPr>
          <p:spPr bwMode="auto">
            <a:xfrm>
              <a:off x="1905000" y="4114800"/>
              <a:ext cx="2209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200" b="1">
                  <a:solidFill>
                    <a:srgbClr val="000000"/>
                  </a:solidFill>
                  <a:latin typeface="Trebuchet MS - 16"/>
                </a:rPr>
                <a:t>Felix,welche Farbe         möchtest du?</a:t>
              </a:r>
            </a:p>
          </p:txBody>
        </p:sp>
      </p:grpSp>
      <p:pic>
        <p:nvPicPr>
          <p:cNvPr id="3079" name="Grafik 15" descr="Franzi_5.gi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54600"/>
            <a:ext cx="2514600" cy="3171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feld 16"/>
          <p:cNvSpPr txBox="1">
            <a:spLocks noChangeArrowheads="1"/>
          </p:cNvSpPr>
          <p:nvPr/>
        </p:nvSpPr>
        <p:spPr bwMode="auto">
          <a:xfrm>
            <a:off x="2362200" y="304800"/>
            <a:ext cx="4749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en-US" sz="1300" b="1" dirty="0" smtClean="0">
                <a:solidFill>
                  <a:srgbClr val="0000FF"/>
                </a:solidFill>
                <a:latin typeface="Trebuchet MS - 18"/>
              </a:rPr>
              <a:t>Leiki, että olet Felix, ja pyydä ilmapalloa!</a:t>
            </a:r>
          </a:p>
          <a:p>
            <a:pPr algn="ctr" eaLnBrk="1" hangingPunct="1"/>
            <a:r>
              <a:rPr lang="fi-FI" altLang="en-US" sz="1300" b="1" dirty="0" smtClean="0">
                <a:solidFill>
                  <a:srgbClr val="0000FF"/>
                </a:solidFill>
                <a:latin typeface="Trebuchet MS - 18"/>
              </a:rPr>
              <a:t>Aloita oikealta!</a:t>
            </a:r>
            <a:endParaRPr lang="fi-FI" altLang="en-US" sz="1300" b="1" dirty="0">
              <a:solidFill>
                <a:srgbClr val="0000FF"/>
              </a:solidFill>
              <a:latin typeface="Trebuchet MS - 18"/>
            </a:endParaRPr>
          </a:p>
        </p:txBody>
      </p:sp>
      <p:grpSp>
        <p:nvGrpSpPr>
          <p:cNvPr id="6" name="Gruppieren 19"/>
          <p:cNvGrpSpPr>
            <a:grpSpLocks/>
          </p:cNvGrpSpPr>
          <p:nvPr/>
        </p:nvGrpSpPr>
        <p:grpSpPr bwMode="auto">
          <a:xfrm>
            <a:off x="4076700" y="2870200"/>
            <a:ext cx="1878013" cy="3427413"/>
            <a:chOff x="4076700" y="2870200"/>
            <a:chExt cx="1878710" cy="3426841"/>
          </a:xfrm>
        </p:grpSpPr>
        <p:pic>
          <p:nvPicPr>
            <p:cNvPr id="3103" name="Grafik 17" descr="Luftballon_gelb Kopie.gif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600">
              <a:off x="4762500" y="2870200"/>
              <a:ext cx="1192910" cy="167398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Grafik 18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0800" flipH="1">
              <a:off x="4076700" y="41592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22"/>
          <p:cNvGrpSpPr>
            <a:grpSpLocks/>
          </p:cNvGrpSpPr>
          <p:nvPr/>
        </p:nvGrpSpPr>
        <p:grpSpPr bwMode="auto">
          <a:xfrm>
            <a:off x="152400" y="2273300"/>
            <a:ext cx="1477963" cy="3732213"/>
            <a:chOff x="152400" y="2273300"/>
            <a:chExt cx="1477772" cy="3731641"/>
          </a:xfrm>
        </p:grpSpPr>
        <p:pic>
          <p:nvPicPr>
            <p:cNvPr id="3101" name="Grafik 20" descr="Luftballon_gruen Kopie.gif"/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400" y="2273300"/>
              <a:ext cx="1214247" cy="170281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Grafik 21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6800" y="38671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25"/>
          <p:cNvGrpSpPr>
            <a:grpSpLocks/>
          </p:cNvGrpSpPr>
          <p:nvPr/>
        </p:nvGrpSpPr>
        <p:grpSpPr bwMode="auto">
          <a:xfrm>
            <a:off x="3683000" y="2374900"/>
            <a:ext cx="1817688" cy="3783013"/>
            <a:chOff x="3683000" y="2374900"/>
            <a:chExt cx="1817623" cy="3782441"/>
          </a:xfrm>
        </p:grpSpPr>
        <p:pic>
          <p:nvPicPr>
            <p:cNvPr id="3099" name="Grafik 23" descr="Luftballon_rot Kopie.gif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4600">
              <a:off x="4140200" y="2374900"/>
              <a:ext cx="1360423" cy="189966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Grafik 24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0" y="40195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28"/>
          <p:cNvGrpSpPr>
            <a:grpSpLocks/>
          </p:cNvGrpSpPr>
          <p:nvPr/>
        </p:nvGrpSpPr>
        <p:grpSpPr bwMode="auto">
          <a:xfrm>
            <a:off x="400050" y="1808163"/>
            <a:ext cx="1287463" cy="3910012"/>
            <a:chOff x="444500" y="1828800"/>
            <a:chExt cx="1287272" cy="3909441"/>
          </a:xfrm>
        </p:grpSpPr>
        <p:pic>
          <p:nvPicPr>
            <p:cNvPr id="3097" name="Grafik 26" descr="Luftballon_weiß Kopie.gif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4500" y="1828800"/>
              <a:ext cx="1284223" cy="182333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Grafik 27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3401">
              <a:off x="1168400" y="36004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32"/>
          <p:cNvGrpSpPr>
            <a:grpSpLocks/>
          </p:cNvGrpSpPr>
          <p:nvPr/>
        </p:nvGrpSpPr>
        <p:grpSpPr bwMode="auto">
          <a:xfrm>
            <a:off x="3536950" y="1549400"/>
            <a:ext cx="1431925" cy="4557713"/>
            <a:chOff x="3536950" y="1549400"/>
            <a:chExt cx="1432052" cy="4557141"/>
          </a:xfrm>
        </p:grpSpPr>
        <p:pic>
          <p:nvPicPr>
            <p:cNvPr id="3094" name="Grafik 29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00660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5" name="Grafik 30" descr="Luftballon_rosa Kopie.gif"/>
            <p:cNvPicPr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550" y="1549400"/>
              <a:ext cx="1203452" cy="168821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6" name="Grafik 31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950" y="39687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uppieren 37"/>
          <p:cNvGrpSpPr>
            <a:grpSpLocks/>
          </p:cNvGrpSpPr>
          <p:nvPr/>
        </p:nvGrpSpPr>
        <p:grpSpPr bwMode="auto">
          <a:xfrm>
            <a:off x="7240588" y="4327525"/>
            <a:ext cx="2674937" cy="2151063"/>
            <a:chOff x="6389403" y="4088137"/>
            <a:chExt cx="2764498" cy="2206679"/>
          </a:xfrm>
        </p:grpSpPr>
        <p:grpSp>
          <p:nvGrpSpPr>
            <p:cNvPr id="3090" name="Gruppieren 35"/>
            <p:cNvGrpSpPr>
              <a:grpSpLocks/>
            </p:cNvGrpSpPr>
            <p:nvPr/>
          </p:nvGrpSpPr>
          <p:grpSpPr bwMode="auto">
            <a:xfrm rot="664800">
              <a:off x="6389403" y="4088137"/>
              <a:ext cx="2184736" cy="2206679"/>
              <a:chOff x="6371783" y="4086112"/>
              <a:chExt cx="2184736" cy="2206679"/>
            </a:xfrm>
          </p:grpSpPr>
          <p:sp>
            <p:nvSpPr>
              <p:cNvPr id="34" name="Freihandform 33"/>
              <p:cNvSpPr/>
              <p:nvPr/>
            </p:nvSpPr>
            <p:spPr>
              <a:xfrm>
                <a:off x="6465316" y="4138274"/>
                <a:ext cx="1985189" cy="2154565"/>
              </a:xfrm>
              <a:custGeom>
                <a:avLst/>
                <a:gdLst/>
                <a:ahLst/>
                <a:cxnLst/>
                <a:rect l="0" t="0" r="0" b="0"/>
                <a:pathLst>
                  <a:path w="1982851" h="2022348">
                    <a:moveTo>
                      <a:pt x="1179195" y="889"/>
                    </a:moveTo>
                    <a:lnTo>
                      <a:pt x="1230630" y="3175"/>
                    </a:lnTo>
                    <a:lnTo>
                      <a:pt x="1280922" y="7620"/>
                    </a:lnTo>
                    <a:lnTo>
                      <a:pt x="1328673" y="13589"/>
                    </a:lnTo>
                    <a:lnTo>
                      <a:pt x="1374901" y="20954"/>
                    </a:lnTo>
                    <a:lnTo>
                      <a:pt x="1419478" y="30098"/>
                    </a:lnTo>
                    <a:lnTo>
                      <a:pt x="1462023" y="40640"/>
                    </a:lnTo>
                    <a:lnTo>
                      <a:pt x="1502663" y="52196"/>
                    </a:lnTo>
                    <a:lnTo>
                      <a:pt x="1541652" y="65532"/>
                    </a:lnTo>
                    <a:lnTo>
                      <a:pt x="1578990" y="80390"/>
                    </a:lnTo>
                    <a:lnTo>
                      <a:pt x="1614423" y="96011"/>
                    </a:lnTo>
                    <a:lnTo>
                      <a:pt x="1648586" y="112903"/>
                    </a:lnTo>
                    <a:lnTo>
                      <a:pt x="1680210" y="131064"/>
                    </a:lnTo>
                    <a:lnTo>
                      <a:pt x="1710944" y="149986"/>
                    </a:lnTo>
                    <a:lnTo>
                      <a:pt x="1739392" y="170053"/>
                    </a:lnTo>
                    <a:lnTo>
                      <a:pt x="1766697" y="191389"/>
                    </a:lnTo>
                    <a:lnTo>
                      <a:pt x="1791970" y="213105"/>
                    </a:lnTo>
                    <a:lnTo>
                      <a:pt x="1815719" y="236092"/>
                    </a:lnTo>
                    <a:lnTo>
                      <a:pt x="1837817" y="259715"/>
                    </a:lnTo>
                    <a:lnTo>
                      <a:pt x="1858390" y="283845"/>
                    </a:lnTo>
                    <a:lnTo>
                      <a:pt x="1877186" y="309117"/>
                    </a:lnTo>
                    <a:lnTo>
                      <a:pt x="1894459" y="334517"/>
                    </a:lnTo>
                    <a:lnTo>
                      <a:pt x="1924303" y="387477"/>
                    </a:lnTo>
                    <a:lnTo>
                      <a:pt x="1948052" y="442214"/>
                    </a:lnTo>
                    <a:lnTo>
                      <a:pt x="1965706" y="498094"/>
                    </a:lnTo>
                    <a:lnTo>
                      <a:pt x="1977262" y="555244"/>
                    </a:lnTo>
                    <a:lnTo>
                      <a:pt x="1982850" y="612647"/>
                    </a:lnTo>
                    <a:lnTo>
                      <a:pt x="1982850" y="669797"/>
                    </a:lnTo>
                    <a:lnTo>
                      <a:pt x="1977262" y="726821"/>
                    </a:lnTo>
                    <a:lnTo>
                      <a:pt x="1966086" y="782828"/>
                    </a:lnTo>
                    <a:lnTo>
                      <a:pt x="1949576" y="837438"/>
                    </a:lnTo>
                    <a:lnTo>
                      <a:pt x="1927860" y="890523"/>
                    </a:lnTo>
                    <a:lnTo>
                      <a:pt x="1900935" y="941196"/>
                    </a:lnTo>
                    <a:lnTo>
                      <a:pt x="1868805" y="989076"/>
                    </a:lnTo>
                    <a:lnTo>
                      <a:pt x="1831848" y="1033653"/>
                    </a:lnTo>
                    <a:lnTo>
                      <a:pt x="1789557" y="1075054"/>
                    </a:lnTo>
                    <a:lnTo>
                      <a:pt x="1767077" y="1093978"/>
                    </a:lnTo>
                    <a:lnTo>
                      <a:pt x="1742948" y="1112011"/>
                    </a:lnTo>
                    <a:lnTo>
                      <a:pt x="1718183" y="1128903"/>
                    </a:lnTo>
                    <a:lnTo>
                      <a:pt x="1692021" y="1145032"/>
                    </a:lnTo>
                    <a:lnTo>
                      <a:pt x="1664588" y="1159509"/>
                    </a:lnTo>
                    <a:lnTo>
                      <a:pt x="1636140" y="1172717"/>
                    </a:lnTo>
                    <a:lnTo>
                      <a:pt x="1606803" y="1184402"/>
                    </a:lnTo>
                    <a:lnTo>
                      <a:pt x="1576323" y="1194942"/>
                    </a:lnTo>
                    <a:lnTo>
                      <a:pt x="1544447" y="1204214"/>
                    </a:lnTo>
                    <a:lnTo>
                      <a:pt x="1511553" y="1211453"/>
                    </a:lnTo>
                    <a:lnTo>
                      <a:pt x="1477772" y="1217295"/>
                    </a:lnTo>
                    <a:lnTo>
                      <a:pt x="1443100" y="1221866"/>
                    </a:lnTo>
                    <a:lnTo>
                      <a:pt x="1407413" y="1224279"/>
                    </a:lnTo>
                    <a:lnTo>
                      <a:pt x="1370457" y="1225422"/>
                    </a:lnTo>
                    <a:lnTo>
                      <a:pt x="1374012" y="1283334"/>
                    </a:lnTo>
                    <a:lnTo>
                      <a:pt x="1371219" y="1342390"/>
                    </a:lnTo>
                    <a:lnTo>
                      <a:pt x="1362836" y="1402334"/>
                    </a:lnTo>
                    <a:lnTo>
                      <a:pt x="1349121" y="1461770"/>
                    </a:lnTo>
                    <a:lnTo>
                      <a:pt x="1330706" y="1521333"/>
                    </a:lnTo>
                    <a:lnTo>
                      <a:pt x="1307337" y="1580134"/>
                    </a:lnTo>
                    <a:lnTo>
                      <a:pt x="1280033" y="1637157"/>
                    </a:lnTo>
                    <a:lnTo>
                      <a:pt x="1249045" y="1692655"/>
                    </a:lnTo>
                    <a:lnTo>
                      <a:pt x="1214500" y="1745996"/>
                    </a:lnTo>
                    <a:lnTo>
                      <a:pt x="1177544" y="1797050"/>
                    </a:lnTo>
                    <a:lnTo>
                      <a:pt x="1137793" y="1844928"/>
                    </a:lnTo>
                    <a:lnTo>
                      <a:pt x="1096010" y="1889252"/>
                    </a:lnTo>
                    <a:lnTo>
                      <a:pt x="1052575" y="1929384"/>
                    </a:lnTo>
                    <a:lnTo>
                      <a:pt x="1007998" y="1965197"/>
                    </a:lnTo>
                    <a:lnTo>
                      <a:pt x="962533" y="1996566"/>
                    </a:lnTo>
                    <a:lnTo>
                      <a:pt x="916685" y="2022347"/>
                    </a:lnTo>
                    <a:lnTo>
                      <a:pt x="960500" y="1955546"/>
                    </a:lnTo>
                    <a:lnTo>
                      <a:pt x="999998" y="1892427"/>
                    </a:lnTo>
                    <a:lnTo>
                      <a:pt x="1035303" y="1833371"/>
                    </a:lnTo>
                    <a:lnTo>
                      <a:pt x="1066164" y="1776984"/>
                    </a:lnTo>
                    <a:lnTo>
                      <a:pt x="1093215" y="1724025"/>
                    </a:lnTo>
                    <a:lnTo>
                      <a:pt x="1116075" y="1673225"/>
                    </a:lnTo>
                    <a:lnTo>
                      <a:pt x="1134618" y="1624710"/>
                    </a:lnTo>
                    <a:lnTo>
                      <a:pt x="1149476" y="1578102"/>
                    </a:lnTo>
                    <a:lnTo>
                      <a:pt x="1159890" y="1532635"/>
                    </a:lnTo>
                    <a:lnTo>
                      <a:pt x="1166748" y="1488440"/>
                    </a:lnTo>
                    <a:lnTo>
                      <a:pt x="1169543" y="1445005"/>
                    </a:lnTo>
                    <a:lnTo>
                      <a:pt x="1168273" y="1401445"/>
                    </a:lnTo>
                    <a:lnTo>
                      <a:pt x="1163447" y="1358519"/>
                    </a:lnTo>
                    <a:lnTo>
                      <a:pt x="1154684" y="1315084"/>
                    </a:lnTo>
                    <a:lnTo>
                      <a:pt x="1141857" y="1270380"/>
                    </a:lnTo>
                    <a:lnTo>
                      <a:pt x="1125347" y="1225422"/>
                    </a:lnTo>
                    <a:lnTo>
                      <a:pt x="1054988" y="1224279"/>
                    </a:lnTo>
                    <a:lnTo>
                      <a:pt x="986662" y="1221866"/>
                    </a:lnTo>
                    <a:lnTo>
                      <a:pt x="920749" y="1217295"/>
                    </a:lnTo>
                    <a:lnTo>
                      <a:pt x="856869" y="1211453"/>
                    </a:lnTo>
                    <a:lnTo>
                      <a:pt x="795782" y="1204214"/>
                    </a:lnTo>
                    <a:lnTo>
                      <a:pt x="736726" y="1194942"/>
                    </a:lnTo>
                    <a:lnTo>
                      <a:pt x="680085" y="1184402"/>
                    </a:lnTo>
                    <a:lnTo>
                      <a:pt x="625348" y="1172717"/>
                    </a:lnTo>
                    <a:lnTo>
                      <a:pt x="573532" y="1159509"/>
                    </a:lnTo>
                    <a:lnTo>
                      <a:pt x="523748" y="1145032"/>
                    </a:lnTo>
                    <a:lnTo>
                      <a:pt x="476249" y="1128903"/>
                    </a:lnTo>
                    <a:lnTo>
                      <a:pt x="430910" y="1112011"/>
                    </a:lnTo>
                    <a:lnTo>
                      <a:pt x="387858" y="1093978"/>
                    </a:lnTo>
                    <a:lnTo>
                      <a:pt x="347345" y="1075054"/>
                    </a:lnTo>
                    <a:lnTo>
                      <a:pt x="308736" y="1054861"/>
                    </a:lnTo>
                    <a:lnTo>
                      <a:pt x="272923" y="1033653"/>
                    </a:lnTo>
                    <a:lnTo>
                      <a:pt x="238760" y="1011935"/>
                    </a:lnTo>
                    <a:lnTo>
                      <a:pt x="207390" y="989076"/>
                    </a:lnTo>
                    <a:lnTo>
                      <a:pt x="178181" y="965327"/>
                    </a:lnTo>
                    <a:lnTo>
                      <a:pt x="150875" y="941196"/>
                    </a:lnTo>
                    <a:lnTo>
                      <a:pt x="125857" y="915923"/>
                    </a:lnTo>
                    <a:lnTo>
                      <a:pt x="103377" y="890523"/>
                    </a:lnTo>
                    <a:lnTo>
                      <a:pt x="83311" y="864361"/>
                    </a:lnTo>
                    <a:lnTo>
                      <a:pt x="65150" y="837438"/>
                    </a:lnTo>
                    <a:lnTo>
                      <a:pt x="49022" y="810514"/>
                    </a:lnTo>
                    <a:lnTo>
                      <a:pt x="35433" y="782828"/>
                    </a:lnTo>
                    <a:lnTo>
                      <a:pt x="24130" y="755015"/>
                    </a:lnTo>
                    <a:lnTo>
                      <a:pt x="14986" y="726821"/>
                    </a:lnTo>
                    <a:lnTo>
                      <a:pt x="7746" y="698372"/>
                    </a:lnTo>
                    <a:lnTo>
                      <a:pt x="2920" y="669797"/>
                    </a:lnTo>
                    <a:lnTo>
                      <a:pt x="507" y="641222"/>
                    </a:lnTo>
                    <a:lnTo>
                      <a:pt x="0" y="612647"/>
                    </a:lnTo>
                    <a:lnTo>
                      <a:pt x="1651" y="583819"/>
                    </a:lnTo>
                    <a:lnTo>
                      <a:pt x="5714" y="555244"/>
                    </a:lnTo>
                    <a:lnTo>
                      <a:pt x="12192" y="526669"/>
                    </a:lnTo>
                    <a:lnTo>
                      <a:pt x="20574" y="498094"/>
                    </a:lnTo>
                    <a:lnTo>
                      <a:pt x="30988" y="469900"/>
                    </a:lnTo>
                    <a:lnTo>
                      <a:pt x="43814" y="442214"/>
                    </a:lnTo>
                    <a:lnTo>
                      <a:pt x="58800" y="414528"/>
                    </a:lnTo>
                    <a:lnTo>
                      <a:pt x="75692" y="387477"/>
                    </a:lnTo>
                    <a:lnTo>
                      <a:pt x="94869" y="361060"/>
                    </a:lnTo>
                    <a:lnTo>
                      <a:pt x="116585" y="334517"/>
                    </a:lnTo>
                    <a:lnTo>
                      <a:pt x="139826" y="309117"/>
                    </a:lnTo>
                    <a:lnTo>
                      <a:pt x="165608" y="283845"/>
                    </a:lnTo>
                    <a:lnTo>
                      <a:pt x="193421" y="259715"/>
                    </a:lnTo>
                    <a:lnTo>
                      <a:pt x="223520" y="236092"/>
                    </a:lnTo>
                    <a:lnTo>
                      <a:pt x="255650" y="213105"/>
                    </a:lnTo>
                    <a:lnTo>
                      <a:pt x="289813" y="191389"/>
                    </a:lnTo>
                    <a:lnTo>
                      <a:pt x="326389" y="170053"/>
                    </a:lnTo>
                    <a:lnTo>
                      <a:pt x="364998" y="149986"/>
                    </a:lnTo>
                    <a:lnTo>
                      <a:pt x="405637" y="131064"/>
                    </a:lnTo>
                    <a:lnTo>
                      <a:pt x="448563" y="112903"/>
                    </a:lnTo>
                    <a:lnTo>
                      <a:pt x="493268" y="96011"/>
                    </a:lnTo>
                    <a:lnTo>
                      <a:pt x="540258" y="80390"/>
                    </a:lnTo>
                    <a:lnTo>
                      <a:pt x="589280" y="65532"/>
                    </a:lnTo>
                    <a:lnTo>
                      <a:pt x="640714" y="52196"/>
                    </a:lnTo>
                    <a:lnTo>
                      <a:pt x="694055" y="40640"/>
                    </a:lnTo>
                    <a:lnTo>
                      <a:pt x="749173" y="30098"/>
                    </a:lnTo>
                    <a:lnTo>
                      <a:pt x="806703" y="20954"/>
                    </a:lnTo>
                    <a:lnTo>
                      <a:pt x="866521" y="13589"/>
                    </a:lnTo>
                    <a:lnTo>
                      <a:pt x="927988" y="7620"/>
                    </a:lnTo>
                    <a:lnTo>
                      <a:pt x="991870" y="3175"/>
                    </a:lnTo>
                    <a:lnTo>
                      <a:pt x="1057401" y="889"/>
                    </a:lnTo>
                    <a:lnTo>
                      <a:pt x="1125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5" name="Freihandform 34"/>
              <p:cNvSpPr/>
              <p:nvPr/>
            </p:nvSpPr>
            <p:spPr>
              <a:xfrm>
                <a:off x="6367557" y="4085828"/>
                <a:ext cx="2188630" cy="2130137"/>
              </a:xfrm>
              <a:custGeom>
                <a:avLst/>
                <a:gdLst/>
                <a:ahLst/>
                <a:cxnLst/>
                <a:rect l="0" t="0" r="0" b="0"/>
                <a:pathLst>
                  <a:path w="1983741" h="2023111">
                    <a:moveTo>
                      <a:pt x="1125219" y="0"/>
                    </a:moveTo>
                    <a:lnTo>
                      <a:pt x="1057909" y="1269"/>
                    </a:lnTo>
                    <a:lnTo>
                      <a:pt x="993140" y="3810"/>
                    </a:lnTo>
                    <a:lnTo>
                      <a:pt x="928369" y="7619"/>
                    </a:lnTo>
                    <a:lnTo>
                      <a:pt x="867409" y="13969"/>
                    </a:lnTo>
                    <a:lnTo>
                      <a:pt x="807719" y="21589"/>
                    </a:lnTo>
                    <a:lnTo>
                      <a:pt x="750569" y="30480"/>
                    </a:lnTo>
                    <a:lnTo>
                      <a:pt x="694690" y="40639"/>
                    </a:lnTo>
                    <a:lnTo>
                      <a:pt x="641350" y="53339"/>
                    </a:lnTo>
                    <a:lnTo>
                      <a:pt x="589280" y="66039"/>
                    </a:lnTo>
                    <a:lnTo>
                      <a:pt x="541019" y="81280"/>
                    </a:lnTo>
                    <a:lnTo>
                      <a:pt x="494030" y="96519"/>
                    </a:lnTo>
                    <a:lnTo>
                      <a:pt x="449580" y="113030"/>
                    </a:lnTo>
                    <a:lnTo>
                      <a:pt x="405130" y="132080"/>
                    </a:lnTo>
                    <a:lnTo>
                      <a:pt x="365759" y="151130"/>
                    </a:lnTo>
                    <a:lnTo>
                      <a:pt x="326390" y="171450"/>
                    </a:lnTo>
                    <a:lnTo>
                      <a:pt x="290830" y="191769"/>
                    </a:lnTo>
                    <a:lnTo>
                      <a:pt x="255269" y="213360"/>
                    </a:lnTo>
                    <a:lnTo>
                      <a:pt x="223519" y="236219"/>
                    </a:lnTo>
                    <a:lnTo>
                      <a:pt x="194309" y="260350"/>
                    </a:lnTo>
                    <a:lnTo>
                      <a:pt x="166369" y="284480"/>
                    </a:lnTo>
                    <a:lnTo>
                      <a:pt x="140969" y="309880"/>
                    </a:lnTo>
                    <a:lnTo>
                      <a:pt x="118109" y="335280"/>
                    </a:lnTo>
                    <a:lnTo>
                      <a:pt x="95250" y="360680"/>
                    </a:lnTo>
                    <a:lnTo>
                      <a:pt x="76200" y="387350"/>
                    </a:lnTo>
                    <a:lnTo>
                      <a:pt x="58419" y="415289"/>
                    </a:lnTo>
                    <a:lnTo>
                      <a:pt x="44450" y="443230"/>
                    </a:lnTo>
                    <a:lnTo>
                      <a:pt x="31750" y="471169"/>
                    </a:lnTo>
                    <a:lnTo>
                      <a:pt x="20320" y="497839"/>
                    </a:lnTo>
                    <a:lnTo>
                      <a:pt x="12700" y="527050"/>
                    </a:lnTo>
                    <a:lnTo>
                      <a:pt x="6350" y="556260"/>
                    </a:lnTo>
                    <a:lnTo>
                      <a:pt x="2540" y="584200"/>
                    </a:lnTo>
                    <a:lnTo>
                      <a:pt x="0" y="613410"/>
                    </a:lnTo>
                    <a:lnTo>
                      <a:pt x="0" y="642619"/>
                    </a:lnTo>
                    <a:lnTo>
                      <a:pt x="3809" y="670560"/>
                    </a:lnTo>
                    <a:lnTo>
                      <a:pt x="7620" y="699769"/>
                    </a:lnTo>
                    <a:lnTo>
                      <a:pt x="15240" y="727710"/>
                    </a:lnTo>
                    <a:lnTo>
                      <a:pt x="25400" y="755650"/>
                    </a:lnTo>
                    <a:lnTo>
                      <a:pt x="35559" y="783589"/>
                    </a:lnTo>
                    <a:lnTo>
                      <a:pt x="49530" y="811530"/>
                    </a:lnTo>
                    <a:lnTo>
                      <a:pt x="66040" y="838200"/>
                    </a:lnTo>
                    <a:lnTo>
                      <a:pt x="83819" y="864869"/>
                    </a:lnTo>
                    <a:lnTo>
                      <a:pt x="104140" y="891539"/>
                    </a:lnTo>
                    <a:lnTo>
                      <a:pt x="125730" y="916939"/>
                    </a:lnTo>
                    <a:lnTo>
                      <a:pt x="151130" y="942339"/>
                    </a:lnTo>
                    <a:lnTo>
                      <a:pt x="179069" y="966469"/>
                    </a:lnTo>
                    <a:lnTo>
                      <a:pt x="208280" y="989330"/>
                    </a:lnTo>
                    <a:lnTo>
                      <a:pt x="240030" y="1012189"/>
                    </a:lnTo>
                    <a:lnTo>
                      <a:pt x="274319" y="1035050"/>
                    </a:lnTo>
                    <a:lnTo>
                      <a:pt x="308609" y="1055369"/>
                    </a:lnTo>
                    <a:lnTo>
                      <a:pt x="347980" y="1075689"/>
                    </a:lnTo>
                    <a:lnTo>
                      <a:pt x="388619" y="1094739"/>
                    </a:lnTo>
                    <a:lnTo>
                      <a:pt x="431800" y="1112519"/>
                    </a:lnTo>
                    <a:lnTo>
                      <a:pt x="477519" y="1129030"/>
                    </a:lnTo>
                    <a:lnTo>
                      <a:pt x="524509" y="1145539"/>
                    </a:lnTo>
                    <a:lnTo>
                      <a:pt x="574040" y="1159510"/>
                    </a:lnTo>
                    <a:lnTo>
                      <a:pt x="626109" y="1173480"/>
                    </a:lnTo>
                    <a:lnTo>
                      <a:pt x="680719" y="1184910"/>
                    </a:lnTo>
                    <a:lnTo>
                      <a:pt x="737869" y="1195069"/>
                    </a:lnTo>
                    <a:lnTo>
                      <a:pt x="796290" y="1205230"/>
                    </a:lnTo>
                    <a:lnTo>
                      <a:pt x="857250" y="1212850"/>
                    </a:lnTo>
                    <a:lnTo>
                      <a:pt x="920750" y="1217930"/>
                    </a:lnTo>
                    <a:lnTo>
                      <a:pt x="986790" y="1223010"/>
                    </a:lnTo>
                    <a:lnTo>
                      <a:pt x="1055369" y="1225550"/>
                    </a:lnTo>
                    <a:lnTo>
                      <a:pt x="1125219" y="1225550"/>
                    </a:lnTo>
                    <a:lnTo>
                      <a:pt x="1143000" y="1271269"/>
                    </a:lnTo>
                    <a:lnTo>
                      <a:pt x="1155700" y="1315719"/>
                    </a:lnTo>
                    <a:lnTo>
                      <a:pt x="1163319" y="1358900"/>
                    </a:lnTo>
                    <a:lnTo>
                      <a:pt x="1169669" y="1402080"/>
                    </a:lnTo>
                    <a:lnTo>
                      <a:pt x="1169669" y="1445260"/>
                    </a:lnTo>
                    <a:lnTo>
                      <a:pt x="1167130" y="1488439"/>
                    </a:lnTo>
                    <a:lnTo>
                      <a:pt x="1160780" y="1532889"/>
                    </a:lnTo>
                    <a:lnTo>
                      <a:pt x="1149350" y="1579880"/>
                    </a:lnTo>
                    <a:lnTo>
                      <a:pt x="1135380" y="1625600"/>
                    </a:lnTo>
                    <a:lnTo>
                      <a:pt x="1117600" y="1673860"/>
                    </a:lnTo>
                    <a:lnTo>
                      <a:pt x="1093469" y="1724660"/>
                    </a:lnTo>
                    <a:lnTo>
                      <a:pt x="1066800" y="1778000"/>
                    </a:lnTo>
                    <a:lnTo>
                      <a:pt x="1036319" y="1835150"/>
                    </a:lnTo>
                    <a:lnTo>
                      <a:pt x="999490" y="1893569"/>
                    </a:lnTo>
                    <a:lnTo>
                      <a:pt x="960119" y="1955800"/>
                    </a:lnTo>
                    <a:lnTo>
                      <a:pt x="916940" y="2023110"/>
                    </a:lnTo>
                    <a:lnTo>
                      <a:pt x="962659" y="1997710"/>
                    </a:lnTo>
                    <a:lnTo>
                      <a:pt x="1008380" y="1965960"/>
                    </a:lnTo>
                    <a:lnTo>
                      <a:pt x="1052830" y="1930400"/>
                    </a:lnTo>
                    <a:lnTo>
                      <a:pt x="1097280" y="1889760"/>
                    </a:lnTo>
                    <a:lnTo>
                      <a:pt x="1137919" y="1845310"/>
                    </a:lnTo>
                    <a:lnTo>
                      <a:pt x="1177290" y="1797050"/>
                    </a:lnTo>
                    <a:lnTo>
                      <a:pt x="1215390" y="1746250"/>
                    </a:lnTo>
                    <a:lnTo>
                      <a:pt x="1249680" y="1692910"/>
                    </a:lnTo>
                    <a:lnTo>
                      <a:pt x="1280159" y="1638300"/>
                    </a:lnTo>
                    <a:lnTo>
                      <a:pt x="1308100" y="1579880"/>
                    </a:lnTo>
                    <a:lnTo>
                      <a:pt x="1330959" y="1521460"/>
                    </a:lnTo>
                    <a:lnTo>
                      <a:pt x="1350009" y="1461769"/>
                    </a:lnTo>
                    <a:lnTo>
                      <a:pt x="1363980" y="1402080"/>
                    </a:lnTo>
                    <a:lnTo>
                      <a:pt x="1371600" y="1343660"/>
                    </a:lnTo>
                    <a:lnTo>
                      <a:pt x="1374140" y="1283969"/>
                    </a:lnTo>
                    <a:lnTo>
                      <a:pt x="1371600" y="1225550"/>
                    </a:lnTo>
                    <a:lnTo>
                      <a:pt x="1408430" y="1225550"/>
                    </a:lnTo>
                    <a:lnTo>
                      <a:pt x="1443990" y="1223010"/>
                    </a:lnTo>
                    <a:lnTo>
                      <a:pt x="1478280" y="1217930"/>
                    </a:lnTo>
                    <a:lnTo>
                      <a:pt x="1511300" y="1212850"/>
                    </a:lnTo>
                    <a:lnTo>
                      <a:pt x="1545590" y="1205230"/>
                    </a:lnTo>
                    <a:lnTo>
                      <a:pt x="1576069" y="1195069"/>
                    </a:lnTo>
                    <a:lnTo>
                      <a:pt x="1607819" y="1184910"/>
                    </a:lnTo>
                    <a:lnTo>
                      <a:pt x="1637030" y="1173480"/>
                    </a:lnTo>
                    <a:lnTo>
                      <a:pt x="1664969" y="1159510"/>
                    </a:lnTo>
                    <a:lnTo>
                      <a:pt x="1691640" y="1145539"/>
                    </a:lnTo>
                    <a:lnTo>
                      <a:pt x="1718309" y="1129030"/>
                    </a:lnTo>
                    <a:lnTo>
                      <a:pt x="1743709" y="1112519"/>
                    </a:lnTo>
                    <a:lnTo>
                      <a:pt x="1767840" y="1094739"/>
                    </a:lnTo>
                    <a:lnTo>
                      <a:pt x="1790700" y="1075689"/>
                    </a:lnTo>
                    <a:lnTo>
                      <a:pt x="1832609" y="1035050"/>
                    </a:lnTo>
                    <a:lnTo>
                      <a:pt x="1869440" y="989330"/>
                    </a:lnTo>
                    <a:lnTo>
                      <a:pt x="1901190" y="942339"/>
                    </a:lnTo>
                    <a:lnTo>
                      <a:pt x="1927859" y="891539"/>
                    </a:lnTo>
                    <a:lnTo>
                      <a:pt x="1949450" y="838200"/>
                    </a:lnTo>
                    <a:lnTo>
                      <a:pt x="1965959" y="783589"/>
                    </a:lnTo>
                    <a:lnTo>
                      <a:pt x="1977390" y="727710"/>
                    </a:lnTo>
                    <a:lnTo>
                      <a:pt x="1983740" y="670560"/>
                    </a:lnTo>
                    <a:lnTo>
                      <a:pt x="1983740" y="613410"/>
                    </a:lnTo>
                    <a:lnTo>
                      <a:pt x="1977390" y="556260"/>
                    </a:lnTo>
                    <a:lnTo>
                      <a:pt x="1965959" y="497839"/>
                    </a:lnTo>
                    <a:lnTo>
                      <a:pt x="1948180" y="443230"/>
                    </a:lnTo>
                    <a:lnTo>
                      <a:pt x="1925319" y="387350"/>
                    </a:lnTo>
                    <a:lnTo>
                      <a:pt x="1894840" y="335280"/>
                    </a:lnTo>
                    <a:lnTo>
                      <a:pt x="1877059" y="309880"/>
                    </a:lnTo>
                    <a:lnTo>
                      <a:pt x="1859280" y="284480"/>
                    </a:lnTo>
                    <a:lnTo>
                      <a:pt x="1837690" y="260350"/>
                    </a:lnTo>
                    <a:lnTo>
                      <a:pt x="1816100" y="236219"/>
                    </a:lnTo>
                    <a:lnTo>
                      <a:pt x="1791969" y="213360"/>
                    </a:lnTo>
                    <a:lnTo>
                      <a:pt x="1766569" y="191769"/>
                    </a:lnTo>
                    <a:lnTo>
                      <a:pt x="1739900" y="171450"/>
                    </a:lnTo>
                    <a:lnTo>
                      <a:pt x="1711959" y="151130"/>
                    </a:lnTo>
                    <a:lnTo>
                      <a:pt x="1680209" y="132080"/>
                    </a:lnTo>
                    <a:lnTo>
                      <a:pt x="1648459" y="113030"/>
                    </a:lnTo>
                    <a:lnTo>
                      <a:pt x="1614169" y="96519"/>
                    </a:lnTo>
                    <a:lnTo>
                      <a:pt x="1579880" y="81280"/>
                    </a:lnTo>
                    <a:lnTo>
                      <a:pt x="1541780" y="66039"/>
                    </a:lnTo>
                    <a:lnTo>
                      <a:pt x="1502409" y="53339"/>
                    </a:lnTo>
                    <a:lnTo>
                      <a:pt x="1463040" y="40639"/>
                    </a:lnTo>
                    <a:lnTo>
                      <a:pt x="1419859" y="30480"/>
                    </a:lnTo>
                    <a:lnTo>
                      <a:pt x="1375409" y="21589"/>
                    </a:lnTo>
                    <a:lnTo>
                      <a:pt x="1329690" y="13969"/>
                    </a:lnTo>
                    <a:lnTo>
                      <a:pt x="1281430" y="7619"/>
                    </a:lnTo>
                    <a:lnTo>
                      <a:pt x="1230630" y="3810"/>
                    </a:lnTo>
                    <a:lnTo>
                      <a:pt x="1179830" y="1269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108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3091" name="Textfeld 36"/>
            <p:cNvSpPr txBox="1">
              <a:spLocks noChangeArrowheads="1"/>
            </p:cNvSpPr>
            <p:nvPr/>
          </p:nvSpPr>
          <p:spPr bwMode="auto">
            <a:xfrm>
              <a:off x="6588501" y="4684483"/>
              <a:ext cx="2565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400" b="1">
                  <a:solidFill>
                    <a:srgbClr val="000000"/>
                  </a:solidFill>
                  <a:latin typeface="Trebuchet MS - 19"/>
                </a:rPr>
                <a:t>Ich möchte ... !</a:t>
              </a:r>
            </a:p>
          </p:txBody>
        </p:sp>
      </p:grpSp>
      <p:grpSp>
        <p:nvGrpSpPr>
          <p:cNvPr id="15" name="Gruppieren 40"/>
          <p:cNvGrpSpPr>
            <a:grpSpLocks/>
          </p:cNvGrpSpPr>
          <p:nvPr/>
        </p:nvGrpSpPr>
        <p:grpSpPr bwMode="auto">
          <a:xfrm>
            <a:off x="965200" y="2374900"/>
            <a:ext cx="1111250" cy="3668713"/>
            <a:chOff x="965200" y="2374900"/>
            <a:chExt cx="1111503" cy="3668141"/>
          </a:xfrm>
        </p:grpSpPr>
        <p:pic>
          <p:nvPicPr>
            <p:cNvPr id="3088" name="Grafik 38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39000">
              <a:off x="1181100" y="39052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Grafik 39" descr="Luftballon_grau Kopie.gif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2374900"/>
              <a:ext cx="1111503" cy="1564385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1 0.06036 L 0.25641 0.060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3 0.04904 L 0.25563 0.049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4 0.05674 L 0.25344 0.05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3315E-6 -1.41151E-6 L 0.41416 -0.00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32E-6 -2.86388E-6 L 0.47108 -0.023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6" y="-1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551E-7 -1.71959E-6 L 0.43308 0.070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3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942E-6 3.20025E-6 L 0.43387 -0.024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5" y="-1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0.04275 L 0.42511 0.047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70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ieren 3"/>
          <p:cNvGrpSpPr>
            <a:grpSpLocks/>
          </p:cNvGrpSpPr>
          <p:nvPr/>
        </p:nvGrpSpPr>
        <p:grpSpPr bwMode="auto">
          <a:xfrm rot="-2398200">
            <a:off x="2333625" y="698500"/>
            <a:ext cx="2000250" cy="4087813"/>
            <a:chOff x="2332965" y="698536"/>
            <a:chExt cx="2001686" cy="4087131"/>
          </a:xfrm>
        </p:grpSpPr>
        <p:pic>
          <p:nvPicPr>
            <p:cNvPr id="4137" name="Grafik 1" descr="Luftballon_blau Kopie.gif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104" y="698536"/>
              <a:ext cx="1582547" cy="219875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Grafik 2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332965" y="2647876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9" name="Gruppieren 6"/>
          <p:cNvGrpSpPr>
            <a:grpSpLocks/>
          </p:cNvGrpSpPr>
          <p:nvPr/>
        </p:nvGrpSpPr>
        <p:grpSpPr bwMode="auto">
          <a:xfrm rot="-2065201">
            <a:off x="-3271838" y="1663700"/>
            <a:ext cx="2001838" cy="4087813"/>
            <a:chOff x="-3271631" y="1663654"/>
            <a:chExt cx="2001581" cy="4087301"/>
          </a:xfrm>
        </p:grpSpPr>
        <p:pic>
          <p:nvPicPr>
            <p:cNvPr id="4135" name="Grafik 4" descr="Luftballon_blau Kopie.gif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2597" y="1663654"/>
              <a:ext cx="1582547" cy="219875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Grafik 5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-3271631" y="3613164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uppieren 9"/>
          <p:cNvGrpSpPr>
            <a:grpSpLocks/>
          </p:cNvGrpSpPr>
          <p:nvPr/>
        </p:nvGrpSpPr>
        <p:grpSpPr bwMode="auto">
          <a:xfrm rot="-1838401">
            <a:off x="4105275" y="977900"/>
            <a:ext cx="2139950" cy="4405313"/>
            <a:chOff x="4104660" y="977866"/>
            <a:chExt cx="2141071" cy="4404759"/>
          </a:xfrm>
        </p:grpSpPr>
        <p:pic>
          <p:nvPicPr>
            <p:cNvPr id="4133" name="Grafik 7" descr="Luftballon_gelb Kopie.gif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289" y="977866"/>
              <a:ext cx="1766442" cy="244652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Grafik 8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4104660" y="3244835"/>
              <a:ext cx="563372" cy="21377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uppieren 12"/>
          <p:cNvGrpSpPr>
            <a:grpSpLocks/>
          </p:cNvGrpSpPr>
          <p:nvPr/>
        </p:nvGrpSpPr>
        <p:grpSpPr bwMode="auto">
          <a:xfrm rot="-1838401">
            <a:off x="5514975" y="2895600"/>
            <a:ext cx="2047875" cy="4189413"/>
            <a:chOff x="5514290" y="2895537"/>
            <a:chExt cx="2049292" cy="4188955"/>
          </a:xfrm>
        </p:grpSpPr>
        <p:pic>
          <p:nvPicPr>
            <p:cNvPr id="4131" name="Grafik 10" descr="Luftballon_grau Kopie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934" y="2895537"/>
              <a:ext cx="1636648" cy="22716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Grafik 11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514290" y="4946701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uppieren 15"/>
          <p:cNvGrpSpPr>
            <a:grpSpLocks/>
          </p:cNvGrpSpPr>
          <p:nvPr/>
        </p:nvGrpSpPr>
        <p:grpSpPr bwMode="auto">
          <a:xfrm rot="-1838401">
            <a:off x="4371975" y="4673600"/>
            <a:ext cx="2058988" cy="4151313"/>
            <a:chOff x="4371270" y="4673613"/>
            <a:chExt cx="2059813" cy="4150768"/>
          </a:xfrm>
        </p:grpSpPr>
        <p:pic>
          <p:nvPicPr>
            <p:cNvPr id="4129" name="Grafik 13" descr="Luftballon_gruen Kopie.gif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794" y="4673613"/>
              <a:ext cx="1685289" cy="2337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Grafik 14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4371270" y="668659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uppieren 18"/>
          <p:cNvGrpSpPr>
            <a:grpSpLocks/>
          </p:cNvGrpSpPr>
          <p:nvPr/>
        </p:nvGrpSpPr>
        <p:grpSpPr bwMode="auto">
          <a:xfrm rot="-1838401">
            <a:off x="574675" y="1727200"/>
            <a:ext cx="1990725" cy="4278313"/>
            <a:chOff x="573963" y="1727170"/>
            <a:chExt cx="1990839" cy="4277839"/>
          </a:xfrm>
        </p:grpSpPr>
        <p:pic>
          <p:nvPicPr>
            <p:cNvPr id="4127" name="Grafik 16" descr="Luftballon_rot Kopie.gif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973" y="1727170"/>
              <a:ext cx="1679829" cy="23299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Grafik 17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73963" y="3867219"/>
              <a:ext cx="563372" cy="21377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Gruppieren 21"/>
          <p:cNvGrpSpPr>
            <a:grpSpLocks/>
          </p:cNvGrpSpPr>
          <p:nvPr/>
        </p:nvGrpSpPr>
        <p:grpSpPr bwMode="auto">
          <a:xfrm rot="-1838401">
            <a:off x="2479675" y="4076700"/>
            <a:ext cx="1965325" cy="4024313"/>
            <a:chOff x="2478992" y="4076667"/>
            <a:chExt cx="1966130" cy="4023839"/>
          </a:xfrm>
        </p:grpSpPr>
        <p:pic>
          <p:nvPicPr>
            <p:cNvPr id="4125" name="Grafik 19" descr="Luftballon_weiß Kopie.gif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759" y="4076667"/>
              <a:ext cx="1515363" cy="21388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Grafik 20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478992" y="5962715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Gruppieren 24"/>
          <p:cNvGrpSpPr>
            <a:grpSpLocks/>
          </p:cNvGrpSpPr>
          <p:nvPr/>
        </p:nvGrpSpPr>
        <p:grpSpPr bwMode="auto">
          <a:xfrm rot="-1838401">
            <a:off x="536575" y="4800600"/>
            <a:ext cx="2071688" cy="4164013"/>
            <a:chOff x="535946" y="4800582"/>
            <a:chExt cx="2072194" cy="4163520"/>
          </a:xfrm>
        </p:grpSpPr>
        <p:pic>
          <p:nvPicPr>
            <p:cNvPr id="4123" name="Grafik 22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35946" y="6826311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Grafik 23" descr="Luftballon_rosa Kopie.gif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32" y="4800582"/>
              <a:ext cx="1761108" cy="243928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Gruppieren 27"/>
          <p:cNvGrpSpPr>
            <a:grpSpLocks/>
          </p:cNvGrpSpPr>
          <p:nvPr/>
        </p:nvGrpSpPr>
        <p:grpSpPr bwMode="auto">
          <a:xfrm rot="-1838401">
            <a:off x="6213475" y="647700"/>
            <a:ext cx="2219325" cy="4494213"/>
            <a:chOff x="6212829" y="647636"/>
            <a:chExt cx="2220466" cy="4493767"/>
          </a:xfrm>
        </p:grpSpPr>
        <p:pic>
          <p:nvPicPr>
            <p:cNvPr id="4121" name="Grafik 25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6212829" y="3003613"/>
              <a:ext cx="563372" cy="213779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Grafik 26" descr="Luftballon_lila Kopie.gif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777" y="647636"/>
              <a:ext cx="1858518" cy="257047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Grafik 28" descr="Felix_1 gif.gif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5537200"/>
            <a:ext cx="2600325" cy="31988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Gruppieren 33"/>
          <p:cNvGrpSpPr>
            <a:grpSpLocks/>
          </p:cNvGrpSpPr>
          <p:nvPr/>
        </p:nvGrpSpPr>
        <p:grpSpPr bwMode="auto">
          <a:xfrm>
            <a:off x="7335838" y="3292475"/>
            <a:ext cx="2824162" cy="2859088"/>
            <a:chOff x="7335519" y="3293109"/>
            <a:chExt cx="2824470" cy="2859152"/>
          </a:xfrm>
        </p:grpSpPr>
        <p:grpSp>
          <p:nvGrpSpPr>
            <p:cNvPr id="4117" name="Gruppieren 31"/>
            <p:cNvGrpSpPr>
              <a:grpSpLocks/>
            </p:cNvGrpSpPr>
            <p:nvPr/>
          </p:nvGrpSpPr>
          <p:grpSpPr bwMode="auto">
            <a:xfrm rot="664800" flipH="1">
              <a:off x="7335519" y="3293109"/>
              <a:ext cx="2805432" cy="2859152"/>
              <a:chOff x="7335519" y="3293109"/>
              <a:chExt cx="2805432" cy="2859152"/>
            </a:xfrm>
          </p:grpSpPr>
          <p:sp>
            <p:nvSpPr>
              <p:cNvPr id="30" name="Freihandform 29"/>
              <p:cNvSpPr/>
              <p:nvPr/>
            </p:nvSpPr>
            <p:spPr>
              <a:xfrm>
                <a:off x="7335380" y="3294684"/>
                <a:ext cx="2805418" cy="2857564"/>
              </a:xfrm>
              <a:custGeom>
                <a:avLst/>
                <a:gdLst/>
                <a:ahLst/>
                <a:cxnLst/>
                <a:rect l="0" t="0" r="0" b="0"/>
                <a:pathLst>
                  <a:path w="2804668" h="2858135">
                    <a:moveTo>
                      <a:pt x="1667891" y="1270"/>
                    </a:moveTo>
                    <a:lnTo>
                      <a:pt x="1740662" y="4445"/>
                    </a:lnTo>
                    <a:lnTo>
                      <a:pt x="1811781" y="10795"/>
                    </a:lnTo>
                    <a:lnTo>
                      <a:pt x="1879345" y="19177"/>
                    </a:lnTo>
                    <a:lnTo>
                      <a:pt x="1944751" y="29590"/>
                    </a:lnTo>
                    <a:lnTo>
                      <a:pt x="2007742" y="42545"/>
                    </a:lnTo>
                    <a:lnTo>
                      <a:pt x="2067941" y="57403"/>
                    </a:lnTo>
                    <a:lnTo>
                      <a:pt x="2125471" y="73787"/>
                    </a:lnTo>
                    <a:lnTo>
                      <a:pt x="2180590" y="92583"/>
                    </a:lnTo>
                    <a:lnTo>
                      <a:pt x="2233421" y="113538"/>
                    </a:lnTo>
                    <a:lnTo>
                      <a:pt x="2283459" y="135635"/>
                    </a:lnTo>
                    <a:lnTo>
                      <a:pt x="2331846" y="159512"/>
                    </a:lnTo>
                    <a:lnTo>
                      <a:pt x="2376551" y="185165"/>
                    </a:lnTo>
                    <a:lnTo>
                      <a:pt x="2419984" y="211963"/>
                    </a:lnTo>
                    <a:lnTo>
                      <a:pt x="2460243" y="240283"/>
                    </a:lnTo>
                    <a:lnTo>
                      <a:pt x="2498852" y="270509"/>
                    </a:lnTo>
                    <a:lnTo>
                      <a:pt x="2534666" y="301116"/>
                    </a:lnTo>
                    <a:lnTo>
                      <a:pt x="2568193" y="333628"/>
                    </a:lnTo>
                    <a:lnTo>
                      <a:pt x="2599435" y="367029"/>
                    </a:lnTo>
                    <a:lnTo>
                      <a:pt x="2628518" y="401065"/>
                    </a:lnTo>
                    <a:lnTo>
                      <a:pt x="2655189" y="436879"/>
                    </a:lnTo>
                    <a:lnTo>
                      <a:pt x="2679572" y="472694"/>
                    </a:lnTo>
                    <a:lnTo>
                      <a:pt x="2721864" y="547624"/>
                    </a:lnTo>
                    <a:lnTo>
                      <a:pt x="2755392" y="624966"/>
                    </a:lnTo>
                    <a:lnTo>
                      <a:pt x="2780410" y="703960"/>
                    </a:lnTo>
                    <a:lnTo>
                      <a:pt x="2796667" y="784733"/>
                    </a:lnTo>
                    <a:lnTo>
                      <a:pt x="2804667" y="865758"/>
                    </a:lnTo>
                    <a:lnTo>
                      <a:pt x="2804667" y="946531"/>
                    </a:lnTo>
                    <a:lnTo>
                      <a:pt x="2796667" y="1027176"/>
                    </a:lnTo>
                    <a:lnTo>
                      <a:pt x="2780918" y="1106296"/>
                    </a:lnTo>
                    <a:lnTo>
                      <a:pt x="2757551" y="1183513"/>
                    </a:lnTo>
                    <a:lnTo>
                      <a:pt x="2726817" y="1258570"/>
                    </a:lnTo>
                    <a:lnTo>
                      <a:pt x="2688717" y="1330197"/>
                    </a:lnTo>
                    <a:lnTo>
                      <a:pt x="2643251" y="1397762"/>
                    </a:lnTo>
                    <a:lnTo>
                      <a:pt x="2591054" y="1460753"/>
                    </a:lnTo>
                    <a:lnTo>
                      <a:pt x="2531237" y="1519301"/>
                    </a:lnTo>
                    <a:lnTo>
                      <a:pt x="2499359" y="1546097"/>
                    </a:lnTo>
                    <a:lnTo>
                      <a:pt x="2465324" y="1571497"/>
                    </a:lnTo>
                    <a:lnTo>
                      <a:pt x="2430271" y="1595374"/>
                    </a:lnTo>
                    <a:lnTo>
                      <a:pt x="2393315" y="1618233"/>
                    </a:lnTo>
                    <a:lnTo>
                      <a:pt x="2354453" y="1638681"/>
                    </a:lnTo>
                    <a:lnTo>
                      <a:pt x="2314193" y="1657350"/>
                    </a:lnTo>
                    <a:lnTo>
                      <a:pt x="2272665" y="1673859"/>
                    </a:lnTo>
                    <a:lnTo>
                      <a:pt x="2229612" y="1688719"/>
                    </a:lnTo>
                    <a:lnTo>
                      <a:pt x="2184527" y="1701927"/>
                    </a:lnTo>
                    <a:lnTo>
                      <a:pt x="2138044" y="1712087"/>
                    </a:lnTo>
                    <a:lnTo>
                      <a:pt x="2090166" y="1720341"/>
                    </a:lnTo>
                    <a:lnTo>
                      <a:pt x="2041143" y="1726819"/>
                    </a:lnTo>
                    <a:lnTo>
                      <a:pt x="1990725" y="1730247"/>
                    </a:lnTo>
                    <a:lnTo>
                      <a:pt x="1938401" y="1731899"/>
                    </a:lnTo>
                    <a:lnTo>
                      <a:pt x="1943480" y="1813687"/>
                    </a:lnTo>
                    <a:lnTo>
                      <a:pt x="1939543" y="1897126"/>
                    </a:lnTo>
                    <a:lnTo>
                      <a:pt x="1927605" y="1981834"/>
                    </a:lnTo>
                    <a:lnTo>
                      <a:pt x="1908175" y="2065908"/>
                    </a:lnTo>
                    <a:lnTo>
                      <a:pt x="1882140" y="2149983"/>
                    </a:lnTo>
                    <a:lnTo>
                      <a:pt x="1849119" y="2233168"/>
                    </a:lnTo>
                    <a:lnTo>
                      <a:pt x="1810512" y="2313685"/>
                    </a:lnTo>
                    <a:lnTo>
                      <a:pt x="1766696" y="2392171"/>
                    </a:lnTo>
                    <a:lnTo>
                      <a:pt x="1717802" y="2467609"/>
                    </a:lnTo>
                    <a:lnTo>
                      <a:pt x="1665605" y="2539745"/>
                    </a:lnTo>
                    <a:lnTo>
                      <a:pt x="1609343" y="2607437"/>
                    </a:lnTo>
                    <a:lnTo>
                      <a:pt x="1550162" y="2670047"/>
                    </a:lnTo>
                    <a:lnTo>
                      <a:pt x="1488820" y="2726689"/>
                    </a:lnTo>
                    <a:lnTo>
                      <a:pt x="1425702" y="2777363"/>
                    </a:lnTo>
                    <a:lnTo>
                      <a:pt x="1361440" y="2821685"/>
                    </a:lnTo>
                    <a:lnTo>
                      <a:pt x="1296542" y="2858134"/>
                    </a:lnTo>
                    <a:lnTo>
                      <a:pt x="1358518" y="2763646"/>
                    </a:lnTo>
                    <a:lnTo>
                      <a:pt x="1414399" y="2674493"/>
                    </a:lnTo>
                    <a:lnTo>
                      <a:pt x="1464309" y="2591053"/>
                    </a:lnTo>
                    <a:lnTo>
                      <a:pt x="1507997" y="2511297"/>
                    </a:lnTo>
                    <a:lnTo>
                      <a:pt x="1546225" y="2436495"/>
                    </a:lnTo>
                    <a:lnTo>
                      <a:pt x="1578609" y="2364739"/>
                    </a:lnTo>
                    <a:lnTo>
                      <a:pt x="1604771" y="2296159"/>
                    </a:lnTo>
                    <a:lnTo>
                      <a:pt x="1625854" y="2230246"/>
                    </a:lnTo>
                    <a:lnTo>
                      <a:pt x="1640585" y="2165984"/>
                    </a:lnTo>
                    <a:lnTo>
                      <a:pt x="1650238" y="2103501"/>
                    </a:lnTo>
                    <a:lnTo>
                      <a:pt x="1654175" y="2042159"/>
                    </a:lnTo>
                    <a:lnTo>
                      <a:pt x="1652396" y="1980564"/>
                    </a:lnTo>
                    <a:lnTo>
                      <a:pt x="1645666" y="1919985"/>
                    </a:lnTo>
                    <a:lnTo>
                      <a:pt x="1633219" y="1858517"/>
                    </a:lnTo>
                    <a:lnTo>
                      <a:pt x="1615058" y="1795399"/>
                    </a:lnTo>
                    <a:lnTo>
                      <a:pt x="1591691" y="1731899"/>
                    </a:lnTo>
                    <a:lnTo>
                      <a:pt x="1492250" y="1730247"/>
                    </a:lnTo>
                    <a:lnTo>
                      <a:pt x="1395603" y="1726819"/>
                    </a:lnTo>
                    <a:lnTo>
                      <a:pt x="1302384" y="1720341"/>
                    </a:lnTo>
                    <a:lnTo>
                      <a:pt x="1211960" y="1712087"/>
                    </a:lnTo>
                    <a:lnTo>
                      <a:pt x="1125601" y="1701927"/>
                    </a:lnTo>
                    <a:lnTo>
                      <a:pt x="1042034" y="1688719"/>
                    </a:lnTo>
                    <a:lnTo>
                      <a:pt x="961897" y="1673859"/>
                    </a:lnTo>
                    <a:lnTo>
                      <a:pt x="884555" y="1657350"/>
                    </a:lnTo>
                    <a:lnTo>
                      <a:pt x="811149" y="1638681"/>
                    </a:lnTo>
                    <a:lnTo>
                      <a:pt x="740791" y="1618233"/>
                    </a:lnTo>
                    <a:lnTo>
                      <a:pt x="673607" y="1595374"/>
                    </a:lnTo>
                    <a:lnTo>
                      <a:pt x="609472" y="1571497"/>
                    </a:lnTo>
                    <a:lnTo>
                      <a:pt x="548513" y="1546097"/>
                    </a:lnTo>
                    <a:lnTo>
                      <a:pt x="491235" y="1519301"/>
                    </a:lnTo>
                    <a:lnTo>
                      <a:pt x="436626" y="1490726"/>
                    </a:lnTo>
                    <a:lnTo>
                      <a:pt x="385953" y="1460753"/>
                    </a:lnTo>
                    <a:lnTo>
                      <a:pt x="337692" y="1430146"/>
                    </a:lnTo>
                    <a:lnTo>
                      <a:pt x="293369" y="1397762"/>
                    </a:lnTo>
                    <a:lnTo>
                      <a:pt x="251967" y="1364233"/>
                    </a:lnTo>
                    <a:lnTo>
                      <a:pt x="213359" y="1330197"/>
                    </a:lnTo>
                    <a:lnTo>
                      <a:pt x="177927" y="1294383"/>
                    </a:lnTo>
                    <a:lnTo>
                      <a:pt x="146177" y="1258570"/>
                    </a:lnTo>
                    <a:lnTo>
                      <a:pt x="117855" y="1221613"/>
                    </a:lnTo>
                    <a:lnTo>
                      <a:pt x="92075" y="1183513"/>
                    </a:lnTo>
                    <a:lnTo>
                      <a:pt x="69342" y="1145413"/>
                    </a:lnTo>
                    <a:lnTo>
                      <a:pt x="50038" y="1106296"/>
                    </a:lnTo>
                    <a:lnTo>
                      <a:pt x="34035" y="1067053"/>
                    </a:lnTo>
                    <a:lnTo>
                      <a:pt x="21208" y="1027176"/>
                    </a:lnTo>
                    <a:lnTo>
                      <a:pt x="10921" y="986916"/>
                    </a:lnTo>
                    <a:lnTo>
                      <a:pt x="4064" y="946531"/>
                    </a:lnTo>
                    <a:lnTo>
                      <a:pt x="634" y="906145"/>
                    </a:lnTo>
                    <a:lnTo>
                      <a:pt x="0" y="865758"/>
                    </a:lnTo>
                    <a:lnTo>
                      <a:pt x="2285" y="825119"/>
                    </a:lnTo>
                    <a:lnTo>
                      <a:pt x="8001" y="784733"/>
                    </a:lnTo>
                    <a:lnTo>
                      <a:pt x="17144" y="744346"/>
                    </a:lnTo>
                    <a:lnTo>
                      <a:pt x="29082" y="703960"/>
                    </a:lnTo>
                    <a:lnTo>
                      <a:pt x="43815" y="664083"/>
                    </a:lnTo>
                    <a:lnTo>
                      <a:pt x="61976" y="624966"/>
                    </a:lnTo>
                    <a:lnTo>
                      <a:pt x="83184" y="585851"/>
                    </a:lnTo>
                    <a:lnTo>
                      <a:pt x="107060" y="547624"/>
                    </a:lnTo>
                    <a:lnTo>
                      <a:pt x="134112" y="510285"/>
                    </a:lnTo>
                    <a:lnTo>
                      <a:pt x="164845" y="472694"/>
                    </a:lnTo>
                    <a:lnTo>
                      <a:pt x="197739" y="436879"/>
                    </a:lnTo>
                    <a:lnTo>
                      <a:pt x="234188" y="401065"/>
                    </a:lnTo>
                    <a:lnTo>
                      <a:pt x="273557" y="367029"/>
                    </a:lnTo>
                    <a:lnTo>
                      <a:pt x="316103" y="333628"/>
                    </a:lnTo>
                    <a:lnTo>
                      <a:pt x="361568" y="301116"/>
                    </a:lnTo>
                    <a:lnTo>
                      <a:pt x="409955" y="270509"/>
                    </a:lnTo>
                    <a:lnTo>
                      <a:pt x="461644" y="240283"/>
                    </a:lnTo>
                    <a:lnTo>
                      <a:pt x="516255" y="211963"/>
                    </a:lnTo>
                    <a:lnTo>
                      <a:pt x="573658" y="185165"/>
                    </a:lnTo>
                    <a:lnTo>
                      <a:pt x="634492" y="159512"/>
                    </a:lnTo>
                    <a:lnTo>
                      <a:pt x="697610" y="135635"/>
                    </a:lnTo>
                    <a:lnTo>
                      <a:pt x="764158" y="113538"/>
                    </a:lnTo>
                    <a:lnTo>
                      <a:pt x="833501" y="92583"/>
                    </a:lnTo>
                    <a:lnTo>
                      <a:pt x="906271" y="73787"/>
                    </a:lnTo>
                    <a:lnTo>
                      <a:pt x="981709" y="57403"/>
                    </a:lnTo>
                    <a:lnTo>
                      <a:pt x="1059688" y="42545"/>
                    </a:lnTo>
                    <a:lnTo>
                      <a:pt x="1140967" y="29590"/>
                    </a:lnTo>
                    <a:lnTo>
                      <a:pt x="1225677" y="19177"/>
                    </a:lnTo>
                    <a:lnTo>
                      <a:pt x="1312544" y="10795"/>
                    </a:lnTo>
                    <a:lnTo>
                      <a:pt x="1402968" y="4445"/>
                    </a:lnTo>
                    <a:lnTo>
                      <a:pt x="1495552" y="1270"/>
                    </a:lnTo>
                    <a:lnTo>
                      <a:pt x="15916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31" name="Freihandform 30"/>
              <p:cNvSpPr/>
              <p:nvPr/>
            </p:nvSpPr>
            <p:spPr>
              <a:xfrm>
                <a:off x="7335533" y="3293110"/>
                <a:ext cx="2805418" cy="2859152"/>
              </a:xfrm>
              <a:custGeom>
                <a:avLst/>
                <a:gdLst/>
                <a:ahLst/>
                <a:cxnLst/>
                <a:rect l="0" t="0" r="0" b="0"/>
                <a:pathLst>
                  <a:path w="2805432" h="2858771">
                    <a:moveTo>
                      <a:pt x="1591311" y="0"/>
                    </a:moveTo>
                    <a:lnTo>
                      <a:pt x="1496061" y="1270"/>
                    </a:lnTo>
                    <a:lnTo>
                      <a:pt x="1404621" y="5081"/>
                    </a:lnTo>
                    <a:lnTo>
                      <a:pt x="1313181" y="11431"/>
                    </a:lnTo>
                    <a:lnTo>
                      <a:pt x="1226821" y="20320"/>
                    </a:lnTo>
                    <a:lnTo>
                      <a:pt x="1141731" y="30481"/>
                    </a:lnTo>
                    <a:lnTo>
                      <a:pt x="1061721" y="43181"/>
                    </a:lnTo>
                    <a:lnTo>
                      <a:pt x="981711" y="57150"/>
                    </a:lnTo>
                    <a:lnTo>
                      <a:pt x="906781" y="74931"/>
                    </a:lnTo>
                    <a:lnTo>
                      <a:pt x="833121" y="93981"/>
                    </a:lnTo>
                    <a:lnTo>
                      <a:pt x="764540" y="115570"/>
                    </a:lnTo>
                    <a:lnTo>
                      <a:pt x="698500" y="135891"/>
                    </a:lnTo>
                    <a:lnTo>
                      <a:pt x="635000" y="160020"/>
                    </a:lnTo>
                    <a:lnTo>
                      <a:pt x="572771" y="186691"/>
                    </a:lnTo>
                    <a:lnTo>
                      <a:pt x="516890" y="213361"/>
                    </a:lnTo>
                    <a:lnTo>
                      <a:pt x="461011" y="242570"/>
                    </a:lnTo>
                    <a:lnTo>
                      <a:pt x="411481" y="270511"/>
                    </a:lnTo>
                    <a:lnTo>
                      <a:pt x="360681" y="302261"/>
                    </a:lnTo>
                    <a:lnTo>
                      <a:pt x="316231" y="334011"/>
                    </a:lnTo>
                    <a:lnTo>
                      <a:pt x="274321" y="368300"/>
                    </a:lnTo>
                    <a:lnTo>
                      <a:pt x="234950" y="402591"/>
                    </a:lnTo>
                    <a:lnTo>
                      <a:pt x="199390" y="438150"/>
                    </a:lnTo>
                    <a:lnTo>
                      <a:pt x="166371" y="473711"/>
                    </a:lnTo>
                    <a:lnTo>
                      <a:pt x="134621" y="509270"/>
                    </a:lnTo>
                    <a:lnTo>
                      <a:pt x="107950" y="547370"/>
                    </a:lnTo>
                    <a:lnTo>
                      <a:pt x="82550" y="586741"/>
                    </a:lnTo>
                    <a:lnTo>
                      <a:pt x="62231" y="626111"/>
                    </a:lnTo>
                    <a:lnTo>
                      <a:pt x="44450" y="665481"/>
                    </a:lnTo>
                    <a:lnTo>
                      <a:pt x="27940" y="703581"/>
                    </a:lnTo>
                    <a:lnTo>
                      <a:pt x="17781" y="745491"/>
                    </a:lnTo>
                    <a:lnTo>
                      <a:pt x="8890" y="786131"/>
                    </a:lnTo>
                    <a:lnTo>
                      <a:pt x="3811" y="825500"/>
                    </a:lnTo>
                    <a:lnTo>
                      <a:pt x="0" y="867411"/>
                    </a:lnTo>
                    <a:lnTo>
                      <a:pt x="0" y="908050"/>
                    </a:lnTo>
                    <a:lnTo>
                      <a:pt x="5081" y="947420"/>
                    </a:lnTo>
                    <a:lnTo>
                      <a:pt x="10161" y="989331"/>
                    </a:lnTo>
                    <a:lnTo>
                      <a:pt x="21590" y="1028700"/>
                    </a:lnTo>
                    <a:lnTo>
                      <a:pt x="35561" y="1068070"/>
                    </a:lnTo>
                    <a:lnTo>
                      <a:pt x="49531" y="1107441"/>
                    </a:lnTo>
                    <a:lnTo>
                      <a:pt x="69850" y="1146811"/>
                    </a:lnTo>
                    <a:lnTo>
                      <a:pt x="92711" y="1184911"/>
                    </a:lnTo>
                    <a:lnTo>
                      <a:pt x="118111" y="1223011"/>
                    </a:lnTo>
                    <a:lnTo>
                      <a:pt x="147321" y="1259841"/>
                    </a:lnTo>
                    <a:lnTo>
                      <a:pt x="177800" y="1295400"/>
                    </a:lnTo>
                    <a:lnTo>
                      <a:pt x="213361" y="1332231"/>
                    </a:lnTo>
                    <a:lnTo>
                      <a:pt x="252731" y="1366520"/>
                    </a:lnTo>
                    <a:lnTo>
                      <a:pt x="294640" y="1398270"/>
                    </a:lnTo>
                    <a:lnTo>
                      <a:pt x="339090" y="1430020"/>
                    </a:lnTo>
                    <a:lnTo>
                      <a:pt x="387350" y="1463041"/>
                    </a:lnTo>
                    <a:lnTo>
                      <a:pt x="435611" y="1492250"/>
                    </a:lnTo>
                    <a:lnTo>
                      <a:pt x="491490" y="1520191"/>
                    </a:lnTo>
                    <a:lnTo>
                      <a:pt x="549911" y="1546861"/>
                    </a:lnTo>
                    <a:lnTo>
                      <a:pt x="610871" y="1572261"/>
                    </a:lnTo>
                    <a:lnTo>
                      <a:pt x="675640" y="1595120"/>
                    </a:lnTo>
                    <a:lnTo>
                      <a:pt x="741681" y="1619250"/>
                    </a:lnTo>
                    <a:lnTo>
                      <a:pt x="811531" y="1638300"/>
                    </a:lnTo>
                    <a:lnTo>
                      <a:pt x="885190" y="1658620"/>
                    </a:lnTo>
                    <a:lnTo>
                      <a:pt x="962661" y="1675131"/>
                    </a:lnTo>
                    <a:lnTo>
                      <a:pt x="1043940" y="1689100"/>
                    </a:lnTo>
                    <a:lnTo>
                      <a:pt x="1126490" y="1703070"/>
                    </a:lnTo>
                    <a:lnTo>
                      <a:pt x="1211581" y="1714500"/>
                    </a:lnTo>
                    <a:lnTo>
                      <a:pt x="1301750" y="1720850"/>
                    </a:lnTo>
                    <a:lnTo>
                      <a:pt x="1395731" y="1728470"/>
                    </a:lnTo>
                    <a:lnTo>
                      <a:pt x="1492250" y="1732281"/>
                    </a:lnTo>
                    <a:lnTo>
                      <a:pt x="1591311" y="1732281"/>
                    </a:lnTo>
                    <a:lnTo>
                      <a:pt x="1616711" y="1797050"/>
                    </a:lnTo>
                    <a:lnTo>
                      <a:pt x="1634490" y="1859281"/>
                    </a:lnTo>
                    <a:lnTo>
                      <a:pt x="1644650" y="1920241"/>
                    </a:lnTo>
                    <a:lnTo>
                      <a:pt x="1653540" y="1981200"/>
                    </a:lnTo>
                    <a:lnTo>
                      <a:pt x="1653540" y="2042161"/>
                    </a:lnTo>
                    <a:lnTo>
                      <a:pt x="1651000" y="2103120"/>
                    </a:lnTo>
                    <a:lnTo>
                      <a:pt x="1642111" y="2166620"/>
                    </a:lnTo>
                    <a:lnTo>
                      <a:pt x="1625600" y="2232661"/>
                    </a:lnTo>
                    <a:lnTo>
                      <a:pt x="1605281" y="2297431"/>
                    </a:lnTo>
                    <a:lnTo>
                      <a:pt x="1579881" y="2366011"/>
                    </a:lnTo>
                    <a:lnTo>
                      <a:pt x="1546861" y="2437131"/>
                    </a:lnTo>
                    <a:lnTo>
                      <a:pt x="1508761" y="2513331"/>
                    </a:lnTo>
                    <a:lnTo>
                      <a:pt x="1465581" y="2593341"/>
                    </a:lnTo>
                    <a:lnTo>
                      <a:pt x="1413511" y="2675891"/>
                    </a:lnTo>
                    <a:lnTo>
                      <a:pt x="1357631" y="2764791"/>
                    </a:lnTo>
                    <a:lnTo>
                      <a:pt x="1296671" y="2858770"/>
                    </a:lnTo>
                    <a:lnTo>
                      <a:pt x="1361440" y="2823211"/>
                    </a:lnTo>
                    <a:lnTo>
                      <a:pt x="1426211" y="2778761"/>
                    </a:lnTo>
                    <a:lnTo>
                      <a:pt x="1488440" y="2727961"/>
                    </a:lnTo>
                    <a:lnTo>
                      <a:pt x="1551940" y="2670811"/>
                    </a:lnTo>
                    <a:lnTo>
                      <a:pt x="1609090" y="2608581"/>
                    </a:lnTo>
                    <a:lnTo>
                      <a:pt x="1664971" y="2540000"/>
                    </a:lnTo>
                    <a:lnTo>
                      <a:pt x="1718311" y="2467611"/>
                    </a:lnTo>
                    <a:lnTo>
                      <a:pt x="1767840" y="2392681"/>
                    </a:lnTo>
                    <a:lnTo>
                      <a:pt x="1809750" y="2315211"/>
                    </a:lnTo>
                    <a:lnTo>
                      <a:pt x="1850390" y="2232661"/>
                    </a:lnTo>
                    <a:lnTo>
                      <a:pt x="1882140" y="2150111"/>
                    </a:lnTo>
                    <a:lnTo>
                      <a:pt x="1908811" y="2066291"/>
                    </a:lnTo>
                    <a:lnTo>
                      <a:pt x="1929131" y="1981200"/>
                    </a:lnTo>
                    <a:lnTo>
                      <a:pt x="1939290" y="1898650"/>
                    </a:lnTo>
                    <a:lnTo>
                      <a:pt x="1943100" y="1814831"/>
                    </a:lnTo>
                    <a:lnTo>
                      <a:pt x="1939290" y="1732281"/>
                    </a:lnTo>
                    <a:lnTo>
                      <a:pt x="1991361" y="1732281"/>
                    </a:lnTo>
                    <a:lnTo>
                      <a:pt x="2042161" y="1728470"/>
                    </a:lnTo>
                    <a:lnTo>
                      <a:pt x="2090421" y="1720850"/>
                    </a:lnTo>
                    <a:lnTo>
                      <a:pt x="2137411" y="1714500"/>
                    </a:lnTo>
                    <a:lnTo>
                      <a:pt x="2185671" y="1703070"/>
                    </a:lnTo>
                    <a:lnTo>
                      <a:pt x="2228850" y="1689100"/>
                    </a:lnTo>
                    <a:lnTo>
                      <a:pt x="2273300" y="1675131"/>
                    </a:lnTo>
                    <a:lnTo>
                      <a:pt x="2315211" y="1658620"/>
                    </a:lnTo>
                    <a:lnTo>
                      <a:pt x="2354581" y="1638300"/>
                    </a:lnTo>
                    <a:lnTo>
                      <a:pt x="2392681" y="1619250"/>
                    </a:lnTo>
                    <a:lnTo>
                      <a:pt x="2429511" y="1595120"/>
                    </a:lnTo>
                    <a:lnTo>
                      <a:pt x="2466340" y="1572261"/>
                    </a:lnTo>
                    <a:lnTo>
                      <a:pt x="2500631" y="1546861"/>
                    </a:lnTo>
                    <a:lnTo>
                      <a:pt x="2532381" y="1520191"/>
                    </a:lnTo>
                    <a:lnTo>
                      <a:pt x="2592071" y="1463041"/>
                    </a:lnTo>
                    <a:lnTo>
                      <a:pt x="2644140" y="1398270"/>
                    </a:lnTo>
                    <a:lnTo>
                      <a:pt x="2688590" y="1332231"/>
                    </a:lnTo>
                    <a:lnTo>
                      <a:pt x="2726690" y="1259841"/>
                    </a:lnTo>
                    <a:lnTo>
                      <a:pt x="2757171" y="1184911"/>
                    </a:lnTo>
                    <a:lnTo>
                      <a:pt x="2780031" y="1107441"/>
                    </a:lnTo>
                    <a:lnTo>
                      <a:pt x="2796540" y="1028700"/>
                    </a:lnTo>
                    <a:lnTo>
                      <a:pt x="2805431" y="947420"/>
                    </a:lnTo>
                    <a:lnTo>
                      <a:pt x="2805431" y="867411"/>
                    </a:lnTo>
                    <a:lnTo>
                      <a:pt x="2796540" y="786131"/>
                    </a:lnTo>
                    <a:lnTo>
                      <a:pt x="2780031" y="703581"/>
                    </a:lnTo>
                    <a:lnTo>
                      <a:pt x="2754631" y="626111"/>
                    </a:lnTo>
                    <a:lnTo>
                      <a:pt x="2722881" y="547370"/>
                    </a:lnTo>
                    <a:lnTo>
                      <a:pt x="2679700" y="473711"/>
                    </a:lnTo>
                    <a:lnTo>
                      <a:pt x="2654300" y="438150"/>
                    </a:lnTo>
                    <a:lnTo>
                      <a:pt x="2628900" y="402591"/>
                    </a:lnTo>
                    <a:lnTo>
                      <a:pt x="2598421" y="368300"/>
                    </a:lnTo>
                    <a:lnTo>
                      <a:pt x="2567940" y="334011"/>
                    </a:lnTo>
                    <a:lnTo>
                      <a:pt x="2533650" y="302261"/>
                    </a:lnTo>
                    <a:lnTo>
                      <a:pt x="2498090" y="270511"/>
                    </a:lnTo>
                    <a:lnTo>
                      <a:pt x="2461261" y="242570"/>
                    </a:lnTo>
                    <a:lnTo>
                      <a:pt x="2420621" y="213361"/>
                    </a:lnTo>
                    <a:lnTo>
                      <a:pt x="2376171" y="186691"/>
                    </a:lnTo>
                    <a:lnTo>
                      <a:pt x="2331721" y="160020"/>
                    </a:lnTo>
                    <a:lnTo>
                      <a:pt x="2282190" y="135891"/>
                    </a:lnTo>
                    <a:lnTo>
                      <a:pt x="2233931" y="115570"/>
                    </a:lnTo>
                    <a:lnTo>
                      <a:pt x="2180590" y="93981"/>
                    </a:lnTo>
                    <a:lnTo>
                      <a:pt x="2124711" y="74931"/>
                    </a:lnTo>
                    <a:lnTo>
                      <a:pt x="2068831" y="57150"/>
                    </a:lnTo>
                    <a:lnTo>
                      <a:pt x="2007871" y="43181"/>
                    </a:lnTo>
                    <a:lnTo>
                      <a:pt x="1945640" y="30481"/>
                    </a:lnTo>
                    <a:lnTo>
                      <a:pt x="1880871" y="20320"/>
                    </a:lnTo>
                    <a:lnTo>
                      <a:pt x="1812290" y="11431"/>
                    </a:lnTo>
                    <a:lnTo>
                      <a:pt x="1739900" y="5081"/>
                    </a:lnTo>
                    <a:lnTo>
                      <a:pt x="1668781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717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4118" name="Textfeld 32"/>
            <p:cNvSpPr txBox="1">
              <a:spLocks noChangeArrowheads="1"/>
            </p:cNvSpPr>
            <p:nvPr/>
          </p:nvSpPr>
          <p:spPr bwMode="auto">
            <a:xfrm>
              <a:off x="7594589" y="3680741"/>
              <a:ext cx="2565400" cy="73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400" b="1" dirty="0" err="1" smtClean="0">
                  <a:solidFill>
                    <a:srgbClr val="000000"/>
                  </a:solidFill>
                  <a:latin typeface="Trebuchet MS - 19"/>
                </a:rPr>
                <a:t>Lausu</a:t>
              </a:r>
              <a:r>
                <a:rPr lang="de-DE" altLang="en-US" sz="1400" b="1" dirty="0" smtClean="0">
                  <a:solidFill>
                    <a:srgbClr val="000000"/>
                  </a:solidFill>
                  <a:latin typeface="Trebuchet MS - 19"/>
                </a:rPr>
                <a:t> </a:t>
              </a:r>
              <a:r>
                <a:rPr lang="de-DE" altLang="en-US" sz="1400" b="1" dirty="0" err="1" smtClean="0">
                  <a:solidFill>
                    <a:srgbClr val="000000"/>
                  </a:solidFill>
                  <a:latin typeface="Trebuchet MS - 19"/>
                </a:rPr>
                <a:t>ilmapallojen</a:t>
              </a:r>
              <a:r>
                <a:rPr lang="de-DE" altLang="en-US" sz="1400" b="1" dirty="0" smtClean="0">
                  <a:solidFill>
                    <a:srgbClr val="000000"/>
                  </a:solidFill>
                  <a:latin typeface="Trebuchet MS - 19"/>
                </a:rPr>
                <a:t> </a:t>
              </a:r>
              <a:r>
                <a:rPr lang="de-DE" altLang="en-US" sz="1400" b="1" dirty="0" err="1" smtClean="0">
                  <a:solidFill>
                    <a:srgbClr val="000000"/>
                  </a:solidFill>
                  <a:latin typeface="Trebuchet MS - 19"/>
                </a:rPr>
                <a:t>värit</a:t>
              </a:r>
              <a:r>
                <a:rPr lang="de-DE" altLang="en-US" sz="1400" b="1" dirty="0" smtClean="0">
                  <a:solidFill>
                    <a:srgbClr val="000000"/>
                  </a:solidFill>
                  <a:latin typeface="Trebuchet MS - 19"/>
                </a:rPr>
                <a:t>!</a:t>
              </a:r>
              <a:endParaRPr lang="de-DE" altLang="en-US" sz="1400" b="1" dirty="0">
                <a:solidFill>
                  <a:srgbClr val="000000"/>
                </a:solidFill>
                <a:latin typeface="Trebuchet MS - 19"/>
              </a:endParaRPr>
            </a:p>
            <a:p>
              <a:pPr eaLnBrk="1" hangingPunct="1"/>
              <a:r>
                <a:rPr lang="de-DE" altLang="en-US" sz="1400" b="1" i="1" dirty="0">
                  <a:solidFill>
                    <a:srgbClr val="000000"/>
                  </a:solidFill>
                  <a:latin typeface="Trebuchet MS - 19"/>
                </a:rPr>
                <a:t>Der Luftballon ist …</a:t>
              </a:r>
            </a:p>
            <a:p>
              <a:pPr eaLnBrk="1" hangingPunct="1"/>
              <a:r>
                <a:rPr lang="de-DE" altLang="en-US" sz="1400" b="1" dirty="0" err="1" smtClean="0">
                  <a:solidFill>
                    <a:srgbClr val="000000"/>
                  </a:solidFill>
                  <a:latin typeface="Trebuchet MS - 19"/>
                </a:rPr>
                <a:t>Aloita</a:t>
              </a:r>
              <a:r>
                <a:rPr lang="de-DE" altLang="en-US" sz="1400" b="1" dirty="0" smtClean="0">
                  <a:solidFill>
                    <a:srgbClr val="000000"/>
                  </a:solidFill>
                  <a:latin typeface="Trebuchet MS - 19"/>
                </a:rPr>
                <a:t> </a:t>
              </a:r>
              <a:r>
                <a:rPr lang="de-DE" altLang="en-US" sz="1400" b="1" dirty="0" err="1" smtClean="0">
                  <a:solidFill>
                    <a:srgbClr val="000000"/>
                  </a:solidFill>
                  <a:latin typeface="Trebuchet MS - 19"/>
                </a:rPr>
                <a:t>vasemmalta</a:t>
              </a:r>
              <a:r>
                <a:rPr lang="de-DE" altLang="en-US" sz="1400" b="1" dirty="0" smtClean="0">
                  <a:solidFill>
                    <a:srgbClr val="000000"/>
                  </a:solidFill>
                  <a:latin typeface="Trebuchet MS - 19"/>
                </a:rPr>
                <a:t>!</a:t>
              </a:r>
              <a:endParaRPr lang="de-DE" altLang="en-US" sz="1400" b="1" dirty="0">
                <a:solidFill>
                  <a:srgbClr val="000000"/>
                </a:solidFill>
                <a:latin typeface="Trebuchet MS - 19"/>
              </a:endParaRPr>
            </a:p>
          </p:txBody>
        </p:sp>
      </p:grp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615950" y="562451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rosa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2559050" y="497681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weiß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831850" y="2600325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rot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575175" y="5480050"/>
            <a:ext cx="1368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grün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4287838" y="180816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gelb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2343150" y="1447800"/>
            <a:ext cx="1081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blau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5656263" y="3752850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grau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6664325" y="1592263"/>
            <a:ext cx="107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000000"/>
                </a:solidFill>
                <a:latin typeface="Trebuchet MS - 19"/>
              </a:rPr>
              <a:t>lila</a:t>
            </a:r>
            <a:endParaRPr lang="de-DE" altLang="en-US" sz="1400" b="1">
              <a:solidFill>
                <a:srgbClr val="000000"/>
              </a:solidFill>
              <a:latin typeface="Trebuchet MS - 1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 descr="Felix_1 gif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4800"/>
            <a:ext cx="2144713" cy="26431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5"/>
          <p:cNvGrpSpPr>
            <a:grpSpLocks/>
          </p:cNvGrpSpPr>
          <p:nvPr/>
        </p:nvGrpSpPr>
        <p:grpSpPr bwMode="auto">
          <a:xfrm>
            <a:off x="7264400" y="5029200"/>
            <a:ext cx="3048000" cy="1905000"/>
            <a:chOff x="7264400" y="5029200"/>
            <a:chExt cx="3048000" cy="1905000"/>
          </a:xfrm>
        </p:grpSpPr>
        <p:pic>
          <p:nvPicPr>
            <p:cNvPr id="5168" name="Grafik 2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5900" y="4457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Textfeld 3"/>
            <p:cNvSpPr txBox="1">
              <a:spLocks noChangeArrowheads="1"/>
            </p:cNvSpPr>
            <p:nvPr/>
          </p:nvSpPr>
          <p:spPr bwMode="auto">
            <a:xfrm>
              <a:off x="7670800" y="58928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grün</a:t>
              </a: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147175" y="5951538"/>
              <a:ext cx="444500" cy="304800"/>
            </a:xfrm>
            <a:custGeom>
              <a:avLst/>
              <a:gdLst/>
              <a:ahLst/>
              <a:cxnLst/>
              <a:rect l="0" t="0" r="0" b="0"/>
              <a:pathLst>
                <a:path w="445770" h="304801">
                  <a:moveTo>
                    <a:pt x="83819" y="0"/>
                  </a:moveTo>
                  <a:lnTo>
                    <a:pt x="21590" y="44450"/>
                  </a:lnTo>
                  <a:lnTo>
                    <a:pt x="1269" y="63500"/>
                  </a:lnTo>
                  <a:lnTo>
                    <a:pt x="0" y="66039"/>
                  </a:lnTo>
                  <a:lnTo>
                    <a:pt x="2540" y="67309"/>
                  </a:lnTo>
                  <a:lnTo>
                    <a:pt x="6350" y="67309"/>
                  </a:lnTo>
                  <a:lnTo>
                    <a:pt x="66040" y="44450"/>
                  </a:lnTo>
                  <a:lnTo>
                    <a:pt x="120650" y="27939"/>
                  </a:lnTo>
                  <a:lnTo>
                    <a:pt x="175260" y="12700"/>
                  </a:lnTo>
                  <a:lnTo>
                    <a:pt x="196850" y="6350"/>
                  </a:lnTo>
                  <a:lnTo>
                    <a:pt x="200660" y="6350"/>
                  </a:lnTo>
                  <a:lnTo>
                    <a:pt x="199390" y="10159"/>
                  </a:lnTo>
                  <a:lnTo>
                    <a:pt x="158750" y="67309"/>
                  </a:lnTo>
                  <a:lnTo>
                    <a:pt x="110490" y="123189"/>
                  </a:lnTo>
                  <a:lnTo>
                    <a:pt x="69850" y="163830"/>
                  </a:lnTo>
                  <a:lnTo>
                    <a:pt x="64769" y="172720"/>
                  </a:lnTo>
                  <a:lnTo>
                    <a:pt x="50800" y="185420"/>
                  </a:lnTo>
                  <a:lnTo>
                    <a:pt x="41910" y="190500"/>
                  </a:lnTo>
                  <a:lnTo>
                    <a:pt x="41910" y="191770"/>
                  </a:lnTo>
                  <a:lnTo>
                    <a:pt x="64769" y="182880"/>
                  </a:lnTo>
                  <a:lnTo>
                    <a:pt x="114300" y="161289"/>
                  </a:lnTo>
                  <a:lnTo>
                    <a:pt x="170179" y="144780"/>
                  </a:lnTo>
                  <a:lnTo>
                    <a:pt x="226060" y="130809"/>
                  </a:lnTo>
                  <a:lnTo>
                    <a:pt x="280669" y="115570"/>
                  </a:lnTo>
                  <a:lnTo>
                    <a:pt x="341629" y="106680"/>
                  </a:lnTo>
                  <a:lnTo>
                    <a:pt x="400050" y="86359"/>
                  </a:lnTo>
                  <a:lnTo>
                    <a:pt x="412750" y="82550"/>
                  </a:lnTo>
                  <a:lnTo>
                    <a:pt x="416560" y="83820"/>
                  </a:lnTo>
                  <a:lnTo>
                    <a:pt x="417829" y="87630"/>
                  </a:lnTo>
                  <a:lnTo>
                    <a:pt x="414019" y="92709"/>
                  </a:lnTo>
                  <a:lnTo>
                    <a:pt x="358140" y="149859"/>
                  </a:lnTo>
                  <a:lnTo>
                    <a:pt x="302260" y="190500"/>
                  </a:lnTo>
                  <a:lnTo>
                    <a:pt x="255269" y="214630"/>
                  </a:lnTo>
                  <a:lnTo>
                    <a:pt x="198119" y="234950"/>
                  </a:lnTo>
                  <a:lnTo>
                    <a:pt x="140969" y="260350"/>
                  </a:lnTo>
                  <a:lnTo>
                    <a:pt x="113029" y="274320"/>
                  </a:lnTo>
                  <a:lnTo>
                    <a:pt x="97790" y="289559"/>
                  </a:lnTo>
                  <a:lnTo>
                    <a:pt x="96519" y="295909"/>
                  </a:lnTo>
                  <a:lnTo>
                    <a:pt x="97790" y="300989"/>
                  </a:lnTo>
                  <a:lnTo>
                    <a:pt x="102869" y="304800"/>
                  </a:lnTo>
                  <a:lnTo>
                    <a:pt x="110490" y="304800"/>
                  </a:lnTo>
                  <a:lnTo>
                    <a:pt x="168910" y="280670"/>
                  </a:lnTo>
                  <a:lnTo>
                    <a:pt x="209550" y="269239"/>
                  </a:lnTo>
                  <a:lnTo>
                    <a:pt x="271779" y="266700"/>
                  </a:lnTo>
                  <a:lnTo>
                    <a:pt x="327660" y="266700"/>
                  </a:lnTo>
                  <a:lnTo>
                    <a:pt x="389890" y="266700"/>
                  </a:lnTo>
                  <a:lnTo>
                    <a:pt x="445769" y="266700"/>
                  </a:lnTo>
                </a:path>
              </a:pathLst>
            </a:custGeom>
            <a:ln w="355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" name="Gruppieren 9"/>
          <p:cNvGrpSpPr>
            <a:grpSpLocks/>
          </p:cNvGrpSpPr>
          <p:nvPr/>
        </p:nvGrpSpPr>
        <p:grpSpPr bwMode="auto">
          <a:xfrm>
            <a:off x="3856038" y="5335588"/>
            <a:ext cx="3103562" cy="2043112"/>
            <a:chOff x="3911600" y="5473700"/>
            <a:chExt cx="3048000" cy="1905000"/>
          </a:xfrm>
        </p:grpSpPr>
        <p:pic>
          <p:nvPicPr>
            <p:cNvPr id="5165" name="Grafik 6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83100" y="49022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6" name="Textfeld 7"/>
            <p:cNvSpPr txBox="1">
              <a:spLocks noChangeArrowheads="1"/>
            </p:cNvSpPr>
            <p:nvPr/>
          </p:nvSpPr>
          <p:spPr bwMode="auto">
            <a:xfrm>
              <a:off x="4406900" y="6286500"/>
              <a:ext cx="660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gelb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5863568" y="6384014"/>
              <a:ext cx="350792" cy="341924"/>
            </a:xfrm>
            <a:custGeom>
              <a:avLst/>
              <a:gdLst/>
              <a:ahLst/>
              <a:cxnLst/>
              <a:rect l="0" t="0" r="0" b="0"/>
              <a:pathLst>
                <a:path w="350521" h="342900">
                  <a:moveTo>
                    <a:pt x="8891" y="133349"/>
                  </a:moveTo>
                  <a:lnTo>
                    <a:pt x="2541" y="158749"/>
                  </a:lnTo>
                  <a:lnTo>
                    <a:pt x="0" y="209549"/>
                  </a:lnTo>
                  <a:lnTo>
                    <a:pt x="0" y="222249"/>
                  </a:lnTo>
                  <a:lnTo>
                    <a:pt x="2541" y="228599"/>
                  </a:lnTo>
                  <a:lnTo>
                    <a:pt x="5081" y="231139"/>
                  </a:lnTo>
                  <a:lnTo>
                    <a:pt x="10161" y="229870"/>
                  </a:lnTo>
                  <a:lnTo>
                    <a:pt x="69850" y="204470"/>
                  </a:lnTo>
                  <a:lnTo>
                    <a:pt x="96520" y="196849"/>
                  </a:lnTo>
                  <a:lnTo>
                    <a:pt x="123191" y="179070"/>
                  </a:lnTo>
                  <a:lnTo>
                    <a:pt x="151131" y="158749"/>
                  </a:lnTo>
                  <a:lnTo>
                    <a:pt x="209550" y="130810"/>
                  </a:lnTo>
                  <a:lnTo>
                    <a:pt x="223520" y="118109"/>
                  </a:lnTo>
                  <a:lnTo>
                    <a:pt x="224791" y="118109"/>
                  </a:lnTo>
                  <a:lnTo>
                    <a:pt x="199391" y="152399"/>
                  </a:lnTo>
                  <a:lnTo>
                    <a:pt x="185420" y="176530"/>
                  </a:lnTo>
                  <a:lnTo>
                    <a:pt x="157481" y="210820"/>
                  </a:lnTo>
                  <a:lnTo>
                    <a:pt x="135891" y="243839"/>
                  </a:lnTo>
                  <a:lnTo>
                    <a:pt x="85091" y="303530"/>
                  </a:lnTo>
                  <a:lnTo>
                    <a:pt x="78741" y="309880"/>
                  </a:lnTo>
                  <a:lnTo>
                    <a:pt x="77470" y="318770"/>
                  </a:lnTo>
                  <a:lnTo>
                    <a:pt x="80011" y="335280"/>
                  </a:lnTo>
                  <a:lnTo>
                    <a:pt x="88900" y="340360"/>
                  </a:lnTo>
                  <a:lnTo>
                    <a:pt x="114300" y="342899"/>
                  </a:lnTo>
                  <a:lnTo>
                    <a:pt x="172720" y="332739"/>
                  </a:lnTo>
                  <a:lnTo>
                    <a:pt x="207011" y="321310"/>
                  </a:lnTo>
                  <a:lnTo>
                    <a:pt x="227331" y="309880"/>
                  </a:lnTo>
                  <a:lnTo>
                    <a:pt x="283211" y="251460"/>
                  </a:lnTo>
                  <a:lnTo>
                    <a:pt x="342900" y="209549"/>
                  </a:lnTo>
                  <a:lnTo>
                    <a:pt x="349250" y="203199"/>
                  </a:lnTo>
                  <a:lnTo>
                    <a:pt x="350520" y="200660"/>
                  </a:lnTo>
                  <a:lnTo>
                    <a:pt x="293370" y="215899"/>
                  </a:lnTo>
                  <a:lnTo>
                    <a:pt x="234950" y="232410"/>
                  </a:lnTo>
                  <a:lnTo>
                    <a:pt x="171450" y="245110"/>
                  </a:lnTo>
                  <a:lnTo>
                    <a:pt x="158750" y="246380"/>
                  </a:lnTo>
                  <a:lnTo>
                    <a:pt x="149861" y="242570"/>
                  </a:lnTo>
                  <a:lnTo>
                    <a:pt x="144781" y="236220"/>
                  </a:lnTo>
                  <a:lnTo>
                    <a:pt x="138431" y="215899"/>
                  </a:lnTo>
                  <a:lnTo>
                    <a:pt x="134620" y="162560"/>
                  </a:lnTo>
                  <a:lnTo>
                    <a:pt x="133350" y="111759"/>
                  </a:lnTo>
                  <a:lnTo>
                    <a:pt x="133350" y="60959"/>
                  </a:lnTo>
                  <a:lnTo>
                    <a:pt x="133350" y="0"/>
                  </a:lnTo>
                </a:path>
              </a:pathLst>
            </a:custGeom>
            <a:ln w="3556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125" name="Gruppieren 13"/>
          <p:cNvGrpSpPr>
            <a:grpSpLocks/>
          </p:cNvGrpSpPr>
          <p:nvPr/>
        </p:nvGrpSpPr>
        <p:grpSpPr bwMode="auto">
          <a:xfrm>
            <a:off x="0" y="2816225"/>
            <a:ext cx="3048000" cy="1905000"/>
            <a:chOff x="1143000" y="5207000"/>
            <a:chExt cx="3048000" cy="1905000"/>
          </a:xfrm>
        </p:grpSpPr>
        <p:pic>
          <p:nvPicPr>
            <p:cNvPr id="5162" name="Grafik 10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714500" y="46355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3" name="Textfeld 11"/>
            <p:cNvSpPr txBox="1">
              <a:spLocks noChangeArrowheads="1"/>
            </p:cNvSpPr>
            <p:nvPr/>
          </p:nvSpPr>
          <p:spPr bwMode="auto">
            <a:xfrm>
              <a:off x="1422400" y="5994400"/>
              <a:ext cx="101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FF0000"/>
                  </a:solidFill>
                  <a:latin typeface="Trebuchet MS - 21"/>
                </a:rPr>
                <a:t>Anfang</a:t>
              </a: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989263" y="6059488"/>
              <a:ext cx="511175" cy="373062"/>
            </a:xfrm>
            <a:custGeom>
              <a:avLst/>
              <a:gdLst/>
              <a:ahLst/>
              <a:cxnLst/>
              <a:rect l="0" t="0" r="0" b="0"/>
              <a:pathLst>
                <a:path w="510542" h="373381">
                  <a:moveTo>
                    <a:pt x="99060" y="67309"/>
                  </a:moveTo>
                  <a:lnTo>
                    <a:pt x="40641" y="121920"/>
                  </a:lnTo>
                  <a:lnTo>
                    <a:pt x="0" y="157480"/>
                  </a:lnTo>
                  <a:lnTo>
                    <a:pt x="5081" y="151130"/>
                  </a:lnTo>
                  <a:lnTo>
                    <a:pt x="50800" y="123189"/>
                  </a:lnTo>
                  <a:lnTo>
                    <a:pt x="104141" y="102870"/>
                  </a:lnTo>
                  <a:lnTo>
                    <a:pt x="167641" y="82550"/>
                  </a:lnTo>
                  <a:lnTo>
                    <a:pt x="229871" y="55880"/>
                  </a:lnTo>
                  <a:lnTo>
                    <a:pt x="234950" y="55880"/>
                  </a:lnTo>
                  <a:lnTo>
                    <a:pt x="236221" y="59689"/>
                  </a:lnTo>
                  <a:lnTo>
                    <a:pt x="232410" y="72389"/>
                  </a:lnTo>
                  <a:lnTo>
                    <a:pt x="199391" y="130809"/>
                  </a:lnTo>
                  <a:lnTo>
                    <a:pt x="151131" y="186689"/>
                  </a:lnTo>
                  <a:lnTo>
                    <a:pt x="90171" y="234950"/>
                  </a:lnTo>
                  <a:lnTo>
                    <a:pt x="88900" y="238759"/>
                  </a:lnTo>
                  <a:lnTo>
                    <a:pt x="92710" y="242570"/>
                  </a:lnTo>
                  <a:lnTo>
                    <a:pt x="110491" y="243839"/>
                  </a:lnTo>
                  <a:lnTo>
                    <a:pt x="161291" y="234950"/>
                  </a:lnTo>
                  <a:lnTo>
                    <a:pt x="224791" y="222250"/>
                  </a:lnTo>
                  <a:lnTo>
                    <a:pt x="287021" y="213359"/>
                  </a:lnTo>
                  <a:lnTo>
                    <a:pt x="340361" y="205739"/>
                  </a:lnTo>
                  <a:lnTo>
                    <a:pt x="373380" y="196850"/>
                  </a:lnTo>
                  <a:lnTo>
                    <a:pt x="378461" y="198120"/>
                  </a:lnTo>
                  <a:lnTo>
                    <a:pt x="379730" y="201930"/>
                  </a:lnTo>
                  <a:lnTo>
                    <a:pt x="378461" y="208280"/>
                  </a:lnTo>
                  <a:lnTo>
                    <a:pt x="336550" y="262889"/>
                  </a:lnTo>
                  <a:lnTo>
                    <a:pt x="298450" y="303530"/>
                  </a:lnTo>
                  <a:lnTo>
                    <a:pt x="241300" y="346709"/>
                  </a:lnTo>
                  <a:lnTo>
                    <a:pt x="219710" y="364489"/>
                  </a:lnTo>
                  <a:lnTo>
                    <a:pt x="203200" y="373380"/>
                  </a:lnTo>
                  <a:lnTo>
                    <a:pt x="199391" y="373380"/>
                  </a:lnTo>
                  <a:lnTo>
                    <a:pt x="198121" y="369570"/>
                  </a:lnTo>
                  <a:lnTo>
                    <a:pt x="200660" y="364489"/>
                  </a:lnTo>
                  <a:lnTo>
                    <a:pt x="213360" y="355600"/>
                  </a:lnTo>
                  <a:lnTo>
                    <a:pt x="267971" y="331470"/>
                  </a:lnTo>
                  <a:lnTo>
                    <a:pt x="284480" y="321309"/>
                  </a:lnTo>
                  <a:lnTo>
                    <a:pt x="341630" y="302259"/>
                  </a:lnTo>
                  <a:lnTo>
                    <a:pt x="396241" y="294639"/>
                  </a:lnTo>
                  <a:lnTo>
                    <a:pt x="415291" y="287020"/>
                  </a:lnTo>
                  <a:lnTo>
                    <a:pt x="438150" y="264159"/>
                  </a:lnTo>
                  <a:lnTo>
                    <a:pt x="474980" y="209550"/>
                  </a:lnTo>
                  <a:lnTo>
                    <a:pt x="506730" y="162559"/>
                  </a:lnTo>
                  <a:lnTo>
                    <a:pt x="510541" y="152400"/>
                  </a:lnTo>
                  <a:lnTo>
                    <a:pt x="510541" y="144780"/>
                  </a:lnTo>
                  <a:lnTo>
                    <a:pt x="506730" y="139700"/>
                  </a:lnTo>
                  <a:lnTo>
                    <a:pt x="501650" y="134620"/>
                  </a:lnTo>
                  <a:lnTo>
                    <a:pt x="495300" y="132080"/>
                  </a:lnTo>
                  <a:lnTo>
                    <a:pt x="478791" y="132080"/>
                  </a:lnTo>
                  <a:lnTo>
                    <a:pt x="422911" y="153670"/>
                  </a:lnTo>
                  <a:lnTo>
                    <a:pt x="372111" y="173989"/>
                  </a:lnTo>
                  <a:lnTo>
                    <a:pt x="361950" y="173989"/>
                  </a:lnTo>
                  <a:lnTo>
                    <a:pt x="344171" y="168909"/>
                  </a:lnTo>
                  <a:lnTo>
                    <a:pt x="322580" y="148589"/>
                  </a:lnTo>
                  <a:lnTo>
                    <a:pt x="304800" y="106680"/>
                  </a:lnTo>
                  <a:lnTo>
                    <a:pt x="287021" y="49530"/>
                  </a:lnTo>
                  <a:lnTo>
                    <a:pt x="276861" y="19050"/>
                  </a:lnTo>
                  <a:lnTo>
                    <a:pt x="265430" y="6350"/>
                  </a:lnTo>
                  <a:lnTo>
                    <a:pt x="257810" y="1270"/>
                  </a:lnTo>
                  <a:lnTo>
                    <a:pt x="247650" y="0"/>
                  </a:lnTo>
                  <a:lnTo>
                    <a:pt x="193041" y="10159"/>
                  </a:lnTo>
                  <a:lnTo>
                    <a:pt x="165100" y="16509"/>
                  </a:lnTo>
                  <a:lnTo>
                    <a:pt x="102871" y="43180"/>
                  </a:lnTo>
                  <a:lnTo>
                    <a:pt x="71121" y="57150"/>
                  </a:lnTo>
                </a:path>
              </a:pathLst>
            </a:custGeom>
            <a:ln w="3556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" name="Gruppieren 19"/>
          <p:cNvGrpSpPr>
            <a:grpSpLocks/>
          </p:cNvGrpSpPr>
          <p:nvPr/>
        </p:nvGrpSpPr>
        <p:grpSpPr bwMode="auto">
          <a:xfrm>
            <a:off x="3835400" y="3568700"/>
            <a:ext cx="3048000" cy="1905000"/>
            <a:chOff x="3835400" y="3568700"/>
            <a:chExt cx="3048000" cy="1905000"/>
          </a:xfrm>
        </p:grpSpPr>
        <p:pic>
          <p:nvPicPr>
            <p:cNvPr id="5157" name="Grafik 14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06900" y="29972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8" name="Textfeld 15"/>
            <p:cNvSpPr txBox="1">
              <a:spLocks noChangeArrowheads="1"/>
            </p:cNvSpPr>
            <p:nvPr/>
          </p:nvSpPr>
          <p:spPr bwMode="auto">
            <a:xfrm>
              <a:off x="4318000" y="43815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blau</a:t>
              </a:r>
            </a:p>
          </p:txBody>
        </p:sp>
        <p:grpSp>
          <p:nvGrpSpPr>
            <p:cNvPr id="5159" name="Gruppieren 18"/>
            <p:cNvGrpSpPr>
              <a:grpSpLocks/>
            </p:cNvGrpSpPr>
            <p:nvPr/>
          </p:nvGrpSpPr>
          <p:grpSpPr bwMode="auto">
            <a:xfrm>
              <a:off x="5698490" y="4392929"/>
              <a:ext cx="455931" cy="426722"/>
              <a:chOff x="5698490" y="4392929"/>
              <a:chExt cx="455931" cy="426722"/>
            </a:xfrm>
          </p:grpSpPr>
          <p:sp>
            <p:nvSpPr>
              <p:cNvPr id="17" name="Freihandform 16"/>
              <p:cNvSpPr/>
              <p:nvPr/>
            </p:nvSpPr>
            <p:spPr>
              <a:xfrm>
                <a:off x="5699125" y="4392613"/>
                <a:ext cx="322263" cy="338137"/>
              </a:xfrm>
              <a:custGeom>
                <a:avLst/>
                <a:gdLst/>
                <a:ahLst/>
                <a:cxnLst/>
                <a:rect l="0" t="0" r="0" b="0"/>
                <a:pathLst>
                  <a:path w="322581" h="337822">
                    <a:moveTo>
                      <a:pt x="102869" y="0"/>
                    </a:moveTo>
                    <a:lnTo>
                      <a:pt x="107950" y="15241"/>
                    </a:lnTo>
                    <a:lnTo>
                      <a:pt x="107950" y="21591"/>
                    </a:lnTo>
                    <a:lnTo>
                      <a:pt x="86360" y="67311"/>
                    </a:lnTo>
                    <a:lnTo>
                      <a:pt x="46989" y="129541"/>
                    </a:lnTo>
                    <a:lnTo>
                      <a:pt x="20319" y="165100"/>
                    </a:lnTo>
                    <a:lnTo>
                      <a:pt x="5080" y="189230"/>
                    </a:lnTo>
                    <a:lnTo>
                      <a:pt x="0" y="195580"/>
                    </a:lnTo>
                    <a:lnTo>
                      <a:pt x="1269" y="199391"/>
                    </a:lnTo>
                    <a:lnTo>
                      <a:pt x="7619" y="200661"/>
                    </a:lnTo>
                    <a:lnTo>
                      <a:pt x="26669" y="198121"/>
                    </a:lnTo>
                    <a:lnTo>
                      <a:pt x="90169" y="179071"/>
                    </a:lnTo>
                    <a:lnTo>
                      <a:pt x="151130" y="151130"/>
                    </a:lnTo>
                    <a:lnTo>
                      <a:pt x="187960" y="123191"/>
                    </a:lnTo>
                    <a:lnTo>
                      <a:pt x="250189" y="73661"/>
                    </a:lnTo>
                    <a:lnTo>
                      <a:pt x="289560" y="41911"/>
                    </a:lnTo>
                    <a:lnTo>
                      <a:pt x="293369" y="40641"/>
                    </a:lnTo>
                    <a:lnTo>
                      <a:pt x="294639" y="43180"/>
                    </a:lnTo>
                    <a:lnTo>
                      <a:pt x="290830" y="60961"/>
                    </a:lnTo>
                    <a:lnTo>
                      <a:pt x="285750" y="77471"/>
                    </a:lnTo>
                    <a:lnTo>
                      <a:pt x="269239" y="97791"/>
                    </a:lnTo>
                    <a:lnTo>
                      <a:pt x="246380" y="118111"/>
                    </a:lnTo>
                    <a:lnTo>
                      <a:pt x="223519" y="151130"/>
                    </a:lnTo>
                    <a:lnTo>
                      <a:pt x="186689" y="191771"/>
                    </a:lnTo>
                    <a:lnTo>
                      <a:pt x="166369" y="217171"/>
                    </a:lnTo>
                    <a:lnTo>
                      <a:pt x="133350" y="242571"/>
                    </a:lnTo>
                    <a:lnTo>
                      <a:pt x="87630" y="300991"/>
                    </a:lnTo>
                    <a:lnTo>
                      <a:pt x="86360" y="308611"/>
                    </a:lnTo>
                    <a:lnTo>
                      <a:pt x="93980" y="326391"/>
                    </a:lnTo>
                    <a:lnTo>
                      <a:pt x="100330" y="331471"/>
                    </a:lnTo>
                    <a:lnTo>
                      <a:pt x="120650" y="337821"/>
                    </a:lnTo>
                    <a:lnTo>
                      <a:pt x="129539" y="337821"/>
                    </a:lnTo>
                    <a:lnTo>
                      <a:pt x="144780" y="331471"/>
                    </a:lnTo>
                    <a:lnTo>
                      <a:pt x="204469" y="279400"/>
                    </a:lnTo>
                    <a:lnTo>
                      <a:pt x="265430" y="228600"/>
                    </a:lnTo>
                    <a:lnTo>
                      <a:pt x="312419" y="182880"/>
                    </a:lnTo>
                    <a:lnTo>
                      <a:pt x="308610" y="185421"/>
                    </a:lnTo>
                    <a:lnTo>
                      <a:pt x="274319" y="238761"/>
                    </a:lnTo>
                    <a:lnTo>
                      <a:pt x="248919" y="264161"/>
                    </a:lnTo>
                    <a:lnTo>
                      <a:pt x="250189" y="269241"/>
                    </a:lnTo>
                    <a:lnTo>
                      <a:pt x="256539" y="274321"/>
                    </a:lnTo>
                    <a:lnTo>
                      <a:pt x="307339" y="293371"/>
                    </a:lnTo>
                    <a:lnTo>
                      <a:pt x="322580" y="295911"/>
                    </a:lnTo>
                  </a:path>
                </a:pathLst>
              </a:custGeom>
              <a:ln w="355600" cap="flat" cmpd="sng" algn="ctr">
                <a:solidFill>
                  <a:srgbClr val="32CD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8" name="Freihandform 17"/>
              <p:cNvSpPr/>
              <p:nvPr/>
            </p:nvSpPr>
            <p:spPr>
              <a:xfrm>
                <a:off x="5964238" y="4516438"/>
                <a:ext cx="190500" cy="303212"/>
              </a:xfrm>
              <a:custGeom>
                <a:avLst/>
                <a:gdLst/>
                <a:ahLst/>
                <a:cxnLst/>
                <a:rect l="0" t="0" r="0" b="0"/>
                <a:pathLst>
                  <a:path w="190501" h="302261">
                    <a:moveTo>
                      <a:pt x="0" y="238760"/>
                    </a:moveTo>
                    <a:lnTo>
                      <a:pt x="0" y="292100"/>
                    </a:lnTo>
                    <a:lnTo>
                      <a:pt x="3809" y="298450"/>
                    </a:lnTo>
                    <a:lnTo>
                      <a:pt x="11430" y="300989"/>
                    </a:lnTo>
                    <a:lnTo>
                      <a:pt x="29209" y="302260"/>
                    </a:lnTo>
                    <a:lnTo>
                      <a:pt x="48259" y="299719"/>
                    </a:lnTo>
                    <a:lnTo>
                      <a:pt x="71120" y="287019"/>
                    </a:lnTo>
                    <a:lnTo>
                      <a:pt x="130809" y="232410"/>
                    </a:lnTo>
                    <a:lnTo>
                      <a:pt x="165100" y="171450"/>
                    </a:lnTo>
                    <a:lnTo>
                      <a:pt x="176530" y="140969"/>
                    </a:lnTo>
                    <a:lnTo>
                      <a:pt x="185420" y="78739"/>
                    </a:lnTo>
                    <a:lnTo>
                      <a:pt x="190500" y="24130"/>
                    </a:lnTo>
                    <a:lnTo>
                      <a:pt x="190500" y="0"/>
                    </a:lnTo>
                  </a:path>
                </a:pathLst>
              </a:custGeom>
              <a:ln w="355600" cap="flat" cmpd="sng" algn="ctr">
                <a:solidFill>
                  <a:srgbClr val="32CD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</p:grpSp>
      <p:grpSp>
        <p:nvGrpSpPr>
          <p:cNvPr id="8" name="Gruppieren 23"/>
          <p:cNvGrpSpPr>
            <a:grpSpLocks/>
          </p:cNvGrpSpPr>
          <p:nvPr/>
        </p:nvGrpSpPr>
        <p:grpSpPr bwMode="auto">
          <a:xfrm>
            <a:off x="3495675" y="7569200"/>
            <a:ext cx="3048000" cy="1905000"/>
            <a:chOff x="101600" y="3454400"/>
            <a:chExt cx="3048000" cy="1905000"/>
          </a:xfrm>
        </p:grpSpPr>
        <p:pic>
          <p:nvPicPr>
            <p:cNvPr id="5154" name="Grafik 20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3100" y="2882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Textfeld 21"/>
            <p:cNvSpPr txBox="1">
              <a:spLocks noChangeArrowheads="1"/>
            </p:cNvSpPr>
            <p:nvPr/>
          </p:nvSpPr>
          <p:spPr bwMode="auto">
            <a:xfrm>
              <a:off x="330200" y="4267200"/>
              <a:ext cx="1397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   grau</a:t>
              </a:r>
            </a:p>
          </p:txBody>
        </p:sp>
        <p:pic>
          <p:nvPicPr>
            <p:cNvPr id="5156" name="Grafik 22" descr="Regenbogen.jp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975100"/>
              <a:ext cx="986789" cy="99110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28"/>
          <p:cNvGrpSpPr>
            <a:grpSpLocks/>
          </p:cNvGrpSpPr>
          <p:nvPr/>
        </p:nvGrpSpPr>
        <p:grpSpPr bwMode="auto">
          <a:xfrm>
            <a:off x="6591300" y="4013200"/>
            <a:ext cx="3048000" cy="1905000"/>
            <a:chOff x="6591300" y="4013200"/>
            <a:chExt cx="3048000" cy="1905000"/>
          </a:xfrm>
        </p:grpSpPr>
        <p:pic>
          <p:nvPicPr>
            <p:cNvPr id="5150" name="Grafik 24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162800" y="3441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51" name="Gruppieren 27"/>
            <p:cNvGrpSpPr>
              <a:grpSpLocks/>
            </p:cNvGrpSpPr>
            <p:nvPr/>
          </p:nvGrpSpPr>
          <p:grpSpPr bwMode="auto">
            <a:xfrm>
              <a:off x="7099300" y="4813300"/>
              <a:ext cx="1955800" cy="376654"/>
              <a:chOff x="7099300" y="4813300"/>
              <a:chExt cx="1955800" cy="376654"/>
            </a:xfrm>
          </p:grpSpPr>
          <p:sp>
            <p:nvSpPr>
              <p:cNvPr id="5152" name="Textfeld 25"/>
              <p:cNvSpPr txBox="1">
                <a:spLocks noChangeArrowheads="1"/>
              </p:cNvSpPr>
              <p:nvPr/>
            </p:nvSpPr>
            <p:spPr bwMode="auto">
              <a:xfrm>
                <a:off x="7099300" y="4813300"/>
                <a:ext cx="6858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1600" b="1">
                    <a:solidFill>
                      <a:srgbClr val="000000"/>
                    </a:solidFill>
                    <a:latin typeface="Trebuchet MS - 22"/>
                  </a:rPr>
                  <a:t>rosa</a:t>
                </a:r>
              </a:p>
            </p:txBody>
          </p:sp>
          <p:sp>
            <p:nvSpPr>
              <p:cNvPr id="5153" name="Textfeld 26"/>
              <p:cNvSpPr txBox="1">
                <a:spLocks noChangeArrowheads="1"/>
              </p:cNvSpPr>
              <p:nvPr/>
            </p:nvSpPr>
            <p:spPr bwMode="auto">
              <a:xfrm>
                <a:off x="8293100" y="4851400"/>
                <a:ext cx="762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1600" b="1">
                    <a:solidFill>
                      <a:srgbClr val="FF0000"/>
                    </a:solidFill>
                    <a:latin typeface="Trebuchet MS - 21"/>
                  </a:rPr>
                  <a:t>Ende</a:t>
                </a:r>
              </a:p>
            </p:txBody>
          </p:sp>
        </p:grpSp>
      </p:grpSp>
      <p:grpSp>
        <p:nvGrpSpPr>
          <p:cNvPr id="12" name="Gruppieren 32"/>
          <p:cNvGrpSpPr>
            <a:grpSpLocks/>
          </p:cNvGrpSpPr>
          <p:nvPr/>
        </p:nvGrpSpPr>
        <p:grpSpPr bwMode="auto">
          <a:xfrm>
            <a:off x="3530600" y="6591300"/>
            <a:ext cx="3048000" cy="1905000"/>
            <a:chOff x="3530600" y="6591300"/>
            <a:chExt cx="3048000" cy="1905000"/>
          </a:xfrm>
        </p:grpSpPr>
        <p:pic>
          <p:nvPicPr>
            <p:cNvPr id="5147" name="Grafik 29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02100" y="6019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feld 30"/>
            <p:cNvSpPr txBox="1">
              <a:spLocks noChangeArrowheads="1"/>
            </p:cNvSpPr>
            <p:nvPr/>
          </p:nvSpPr>
          <p:spPr bwMode="auto">
            <a:xfrm>
              <a:off x="4127500" y="74549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rot</a:t>
              </a: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448300" y="7407275"/>
              <a:ext cx="414338" cy="373063"/>
            </a:xfrm>
            <a:custGeom>
              <a:avLst/>
              <a:gdLst/>
              <a:ahLst/>
              <a:cxnLst/>
              <a:rect l="0" t="0" r="0" b="0"/>
              <a:pathLst>
                <a:path w="414021" h="372111">
                  <a:moveTo>
                    <a:pt x="130809" y="104141"/>
                  </a:moveTo>
                  <a:lnTo>
                    <a:pt x="81279" y="123191"/>
                  </a:lnTo>
                  <a:lnTo>
                    <a:pt x="19050" y="177800"/>
                  </a:lnTo>
                  <a:lnTo>
                    <a:pt x="0" y="201931"/>
                  </a:lnTo>
                  <a:lnTo>
                    <a:pt x="1270" y="204471"/>
                  </a:lnTo>
                  <a:lnTo>
                    <a:pt x="54609" y="182881"/>
                  </a:lnTo>
                  <a:lnTo>
                    <a:pt x="110490" y="160021"/>
                  </a:lnTo>
                  <a:lnTo>
                    <a:pt x="167640" y="127000"/>
                  </a:lnTo>
                  <a:lnTo>
                    <a:pt x="226059" y="96521"/>
                  </a:lnTo>
                  <a:lnTo>
                    <a:pt x="283209" y="66041"/>
                  </a:lnTo>
                  <a:lnTo>
                    <a:pt x="325120" y="38100"/>
                  </a:lnTo>
                  <a:lnTo>
                    <a:pt x="347979" y="8891"/>
                  </a:lnTo>
                  <a:lnTo>
                    <a:pt x="347979" y="3810"/>
                  </a:lnTo>
                  <a:lnTo>
                    <a:pt x="345440" y="1271"/>
                  </a:lnTo>
                  <a:lnTo>
                    <a:pt x="340359" y="0"/>
                  </a:lnTo>
                  <a:lnTo>
                    <a:pt x="330200" y="5081"/>
                  </a:lnTo>
                  <a:lnTo>
                    <a:pt x="274320" y="43181"/>
                  </a:lnTo>
                  <a:lnTo>
                    <a:pt x="247650" y="58421"/>
                  </a:lnTo>
                  <a:lnTo>
                    <a:pt x="185420" y="111760"/>
                  </a:lnTo>
                  <a:lnTo>
                    <a:pt x="125729" y="151131"/>
                  </a:lnTo>
                  <a:lnTo>
                    <a:pt x="62229" y="186691"/>
                  </a:lnTo>
                  <a:lnTo>
                    <a:pt x="34290" y="200660"/>
                  </a:lnTo>
                  <a:lnTo>
                    <a:pt x="27940" y="199391"/>
                  </a:lnTo>
                  <a:lnTo>
                    <a:pt x="24129" y="194310"/>
                  </a:lnTo>
                  <a:lnTo>
                    <a:pt x="21590" y="186691"/>
                  </a:lnTo>
                  <a:lnTo>
                    <a:pt x="22859" y="179071"/>
                  </a:lnTo>
                  <a:lnTo>
                    <a:pt x="33020" y="165100"/>
                  </a:lnTo>
                  <a:lnTo>
                    <a:pt x="55879" y="151131"/>
                  </a:lnTo>
                  <a:lnTo>
                    <a:pt x="109220" y="139700"/>
                  </a:lnTo>
                  <a:lnTo>
                    <a:pt x="171450" y="133350"/>
                  </a:lnTo>
                  <a:lnTo>
                    <a:pt x="231140" y="125731"/>
                  </a:lnTo>
                  <a:lnTo>
                    <a:pt x="293370" y="124460"/>
                  </a:lnTo>
                  <a:lnTo>
                    <a:pt x="303529" y="127000"/>
                  </a:lnTo>
                  <a:lnTo>
                    <a:pt x="311150" y="132081"/>
                  </a:lnTo>
                  <a:lnTo>
                    <a:pt x="317500" y="138431"/>
                  </a:lnTo>
                  <a:lnTo>
                    <a:pt x="320040" y="146050"/>
                  </a:lnTo>
                  <a:lnTo>
                    <a:pt x="317500" y="163831"/>
                  </a:lnTo>
                  <a:lnTo>
                    <a:pt x="292100" y="217171"/>
                  </a:lnTo>
                  <a:lnTo>
                    <a:pt x="247650" y="280671"/>
                  </a:lnTo>
                  <a:lnTo>
                    <a:pt x="209550" y="328931"/>
                  </a:lnTo>
                  <a:lnTo>
                    <a:pt x="185420" y="344171"/>
                  </a:lnTo>
                  <a:lnTo>
                    <a:pt x="182879" y="344171"/>
                  </a:lnTo>
                  <a:lnTo>
                    <a:pt x="184150" y="340360"/>
                  </a:lnTo>
                  <a:lnTo>
                    <a:pt x="201929" y="322581"/>
                  </a:lnTo>
                  <a:lnTo>
                    <a:pt x="227329" y="307341"/>
                  </a:lnTo>
                  <a:lnTo>
                    <a:pt x="273050" y="281941"/>
                  </a:lnTo>
                  <a:lnTo>
                    <a:pt x="304800" y="260350"/>
                  </a:lnTo>
                  <a:lnTo>
                    <a:pt x="328929" y="245110"/>
                  </a:lnTo>
                  <a:lnTo>
                    <a:pt x="344170" y="234950"/>
                  </a:lnTo>
                  <a:lnTo>
                    <a:pt x="383540" y="217171"/>
                  </a:lnTo>
                  <a:lnTo>
                    <a:pt x="391159" y="210821"/>
                  </a:lnTo>
                  <a:lnTo>
                    <a:pt x="397509" y="210821"/>
                  </a:lnTo>
                  <a:lnTo>
                    <a:pt x="403859" y="213360"/>
                  </a:lnTo>
                  <a:lnTo>
                    <a:pt x="407670" y="218441"/>
                  </a:lnTo>
                  <a:lnTo>
                    <a:pt x="412750" y="234950"/>
                  </a:lnTo>
                  <a:lnTo>
                    <a:pt x="414020" y="256541"/>
                  </a:lnTo>
                  <a:lnTo>
                    <a:pt x="400050" y="314960"/>
                  </a:lnTo>
                  <a:lnTo>
                    <a:pt x="378459" y="372110"/>
                  </a:lnTo>
                </a:path>
              </a:pathLst>
            </a:custGeom>
            <a:ln w="355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4" name="Gruppieren 36"/>
          <p:cNvGrpSpPr>
            <a:grpSpLocks/>
          </p:cNvGrpSpPr>
          <p:nvPr/>
        </p:nvGrpSpPr>
        <p:grpSpPr bwMode="auto">
          <a:xfrm>
            <a:off x="6743700" y="6553200"/>
            <a:ext cx="3048000" cy="1905000"/>
            <a:chOff x="6743700" y="6553200"/>
            <a:chExt cx="3048000" cy="1905000"/>
          </a:xfrm>
        </p:grpSpPr>
        <p:pic>
          <p:nvPicPr>
            <p:cNvPr id="5144" name="Grafik 33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315200" y="5981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5" name="Textfeld 34"/>
            <p:cNvSpPr txBox="1">
              <a:spLocks noChangeArrowheads="1"/>
            </p:cNvSpPr>
            <p:nvPr/>
          </p:nvSpPr>
          <p:spPr bwMode="auto">
            <a:xfrm>
              <a:off x="7048500" y="7353300"/>
              <a:ext cx="1422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2"/>
                </a:rPr>
                <a:t>   lila</a:t>
              </a: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8583613" y="7423150"/>
              <a:ext cx="457200" cy="333375"/>
            </a:xfrm>
            <a:custGeom>
              <a:avLst/>
              <a:gdLst/>
              <a:ahLst/>
              <a:cxnLst/>
              <a:rect l="0" t="0" r="0" b="0"/>
              <a:pathLst>
                <a:path w="457201" h="334010">
                  <a:moveTo>
                    <a:pt x="102870" y="0"/>
                  </a:moveTo>
                  <a:lnTo>
                    <a:pt x="93979" y="21590"/>
                  </a:lnTo>
                  <a:lnTo>
                    <a:pt x="57150" y="81280"/>
                  </a:lnTo>
                  <a:lnTo>
                    <a:pt x="29210" y="124459"/>
                  </a:lnTo>
                  <a:lnTo>
                    <a:pt x="5079" y="179069"/>
                  </a:lnTo>
                  <a:lnTo>
                    <a:pt x="0" y="185419"/>
                  </a:lnTo>
                  <a:lnTo>
                    <a:pt x="0" y="189230"/>
                  </a:lnTo>
                  <a:lnTo>
                    <a:pt x="5079" y="187959"/>
                  </a:lnTo>
                  <a:lnTo>
                    <a:pt x="11429" y="186690"/>
                  </a:lnTo>
                  <a:lnTo>
                    <a:pt x="74929" y="132080"/>
                  </a:lnTo>
                  <a:lnTo>
                    <a:pt x="133350" y="92709"/>
                  </a:lnTo>
                  <a:lnTo>
                    <a:pt x="187960" y="69850"/>
                  </a:lnTo>
                  <a:lnTo>
                    <a:pt x="220979" y="55880"/>
                  </a:lnTo>
                  <a:lnTo>
                    <a:pt x="229870" y="49530"/>
                  </a:lnTo>
                  <a:lnTo>
                    <a:pt x="293370" y="29209"/>
                  </a:lnTo>
                  <a:lnTo>
                    <a:pt x="293370" y="29209"/>
                  </a:lnTo>
                  <a:lnTo>
                    <a:pt x="276860" y="36830"/>
                  </a:lnTo>
                  <a:lnTo>
                    <a:pt x="261620" y="52069"/>
                  </a:lnTo>
                  <a:lnTo>
                    <a:pt x="226060" y="114300"/>
                  </a:lnTo>
                  <a:lnTo>
                    <a:pt x="209550" y="143509"/>
                  </a:lnTo>
                  <a:lnTo>
                    <a:pt x="195579" y="156209"/>
                  </a:lnTo>
                  <a:lnTo>
                    <a:pt x="165100" y="179069"/>
                  </a:lnTo>
                  <a:lnTo>
                    <a:pt x="128270" y="238759"/>
                  </a:lnTo>
                  <a:lnTo>
                    <a:pt x="110489" y="274319"/>
                  </a:lnTo>
                  <a:lnTo>
                    <a:pt x="104139" y="281940"/>
                  </a:lnTo>
                  <a:lnTo>
                    <a:pt x="105410" y="287019"/>
                  </a:lnTo>
                  <a:lnTo>
                    <a:pt x="109220" y="292100"/>
                  </a:lnTo>
                  <a:lnTo>
                    <a:pt x="116839" y="297180"/>
                  </a:lnTo>
                  <a:lnTo>
                    <a:pt x="124460" y="297180"/>
                  </a:lnTo>
                  <a:lnTo>
                    <a:pt x="137160" y="293369"/>
                  </a:lnTo>
                  <a:lnTo>
                    <a:pt x="191770" y="240030"/>
                  </a:lnTo>
                  <a:lnTo>
                    <a:pt x="252729" y="217169"/>
                  </a:lnTo>
                  <a:lnTo>
                    <a:pt x="308610" y="187959"/>
                  </a:lnTo>
                  <a:lnTo>
                    <a:pt x="370839" y="143509"/>
                  </a:lnTo>
                  <a:lnTo>
                    <a:pt x="402589" y="127000"/>
                  </a:lnTo>
                  <a:lnTo>
                    <a:pt x="431800" y="113030"/>
                  </a:lnTo>
                  <a:lnTo>
                    <a:pt x="440689" y="106680"/>
                  </a:lnTo>
                  <a:lnTo>
                    <a:pt x="447039" y="106680"/>
                  </a:lnTo>
                  <a:lnTo>
                    <a:pt x="452120" y="109219"/>
                  </a:lnTo>
                  <a:lnTo>
                    <a:pt x="457200" y="114300"/>
                  </a:lnTo>
                  <a:lnTo>
                    <a:pt x="457200" y="119380"/>
                  </a:lnTo>
                  <a:lnTo>
                    <a:pt x="455929" y="125730"/>
                  </a:lnTo>
                  <a:lnTo>
                    <a:pt x="426720" y="170180"/>
                  </a:lnTo>
                  <a:lnTo>
                    <a:pt x="369570" y="229869"/>
                  </a:lnTo>
                  <a:lnTo>
                    <a:pt x="320039" y="287019"/>
                  </a:lnTo>
                  <a:lnTo>
                    <a:pt x="294639" y="318769"/>
                  </a:lnTo>
                  <a:lnTo>
                    <a:pt x="274320" y="334009"/>
                  </a:lnTo>
                </a:path>
              </a:pathLst>
            </a:custGeom>
            <a:ln w="355600" cap="flat" cmpd="sng" algn="ctr">
              <a:solidFill>
                <a:srgbClr val="6883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5" name="Gruppieren 40"/>
          <p:cNvGrpSpPr>
            <a:grpSpLocks/>
          </p:cNvGrpSpPr>
          <p:nvPr/>
        </p:nvGrpSpPr>
        <p:grpSpPr bwMode="auto">
          <a:xfrm>
            <a:off x="7064375" y="8072438"/>
            <a:ext cx="3095625" cy="1689100"/>
            <a:chOff x="292100" y="6299200"/>
            <a:chExt cx="3048000" cy="1905000"/>
          </a:xfrm>
        </p:grpSpPr>
        <p:pic>
          <p:nvPicPr>
            <p:cNvPr id="5141" name="Grafik 37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63600" y="57277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feld 38"/>
            <p:cNvSpPr txBox="1">
              <a:spLocks noChangeArrowheads="1"/>
            </p:cNvSpPr>
            <p:nvPr/>
          </p:nvSpPr>
          <p:spPr bwMode="auto">
            <a:xfrm>
              <a:off x="558800" y="7112000"/>
              <a:ext cx="1346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  bunt</a:t>
              </a: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2209996" y="7115629"/>
              <a:ext cx="384517" cy="393891"/>
            </a:xfrm>
            <a:custGeom>
              <a:avLst/>
              <a:gdLst/>
              <a:ahLst/>
              <a:cxnLst/>
              <a:rect l="0" t="0" r="0" b="0"/>
              <a:pathLst>
                <a:path w="384811" h="394970">
                  <a:moveTo>
                    <a:pt x="130810" y="0"/>
                  </a:moveTo>
                  <a:lnTo>
                    <a:pt x="125729" y="15240"/>
                  </a:lnTo>
                  <a:lnTo>
                    <a:pt x="76200" y="78740"/>
                  </a:lnTo>
                  <a:lnTo>
                    <a:pt x="62229" y="102869"/>
                  </a:lnTo>
                  <a:lnTo>
                    <a:pt x="12700" y="165100"/>
                  </a:lnTo>
                  <a:lnTo>
                    <a:pt x="0" y="177800"/>
                  </a:lnTo>
                  <a:lnTo>
                    <a:pt x="1270" y="181610"/>
                  </a:lnTo>
                  <a:lnTo>
                    <a:pt x="16510" y="181610"/>
                  </a:lnTo>
                  <a:lnTo>
                    <a:pt x="78739" y="163829"/>
                  </a:lnTo>
                  <a:lnTo>
                    <a:pt x="139700" y="135890"/>
                  </a:lnTo>
                  <a:lnTo>
                    <a:pt x="200660" y="111760"/>
                  </a:lnTo>
                  <a:lnTo>
                    <a:pt x="222250" y="99060"/>
                  </a:lnTo>
                  <a:lnTo>
                    <a:pt x="242570" y="81279"/>
                  </a:lnTo>
                  <a:lnTo>
                    <a:pt x="242570" y="82550"/>
                  </a:lnTo>
                  <a:lnTo>
                    <a:pt x="234950" y="92710"/>
                  </a:lnTo>
                  <a:lnTo>
                    <a:pt x="181610" y="149860"/>
                  </a:lnTo>
                  <a:lnTo>
                    <a:pt x="157479" y="182879"/>
                  </a:lnTo>
                  <a:lnTo>
                    <a:pt x="142239" y="209550"/>
                  </a:lnTo>
                  <a:lnTo>
                    <a:pt x="115570" y="241300"/>
                  </a:lnTo>
                  <a:lnTo>
                    <a:pt x="95250" y="271779"/>
                  </a:lnTo>
                  <a:lnTo>
                    <a:pt x="76200" y="292100"/>
                  </a:lnTo>
                  <a:lnTo>
                    <a:pt x="74929" y="298450"/>
                  </a:lnTo>
                  <a:lnTo>
                    <a:pt x="77470" y="302260"/>
                  </a:lnTo>
                  <a:lnTo>
                    <a:pt x="82550" y="307340"/>
                  </a:lnTo>
                  <a:lnTo>
                    <a:pt x="99060" y="311150"/>
                  </a:lnTo>
                  <a:lnTo>
                    <a:pt x="157479" y="314960"/>
                  </a:lnTo>
                  <a:lnTo>
                    <a:pt x="219710" y="314960"/>
                  </a:lnTo>
                  <a:lnTo>
                    <a:pt x="242570" y="309879"/>
                  </a:lnTo>
                  <a:lnTo>
                    <a:pt x="299720" y="284479"/>
                  </a:lnTo>
                  <a:lnTo>
                    <a:pt x="323850" y="269240"/>
                  </a:lnTo>
                  <a:lnTo>
                    <a:pt x="368300" y="243840"/>
                  </a:lnTo>
                  <a:lnTo>
                    <a:pt x="383539" y="232410"/>
                  </a:lnTo>
                  <a:lnTo>
                    <a:pt x="384810" y="227329"/>
                  </a:lnTo>
                  <a:lnTo>
                    <a:pt x="383539" y="222250"/>
                  </a:lnTo>
                  <a:lnTo>
                    <a:pt x="378460" y="218440"/>
                  </a:lnTo>
                  <a:lnTo>
                    <a:pt x="370839" y="218440"/>
                  </a:lnTo>
                  <a:lnTo>
                    <a:pt x="351789" y="227329"/>
                  </a:lnTo>
                  <a:lnTo>
                    <a:pt x="293370" y="285750"/>
                  </a:lnTo>
                  <a:lnTo>
                    <a:pt x="237489" y="349250"/>
                  </a:lnTo>
                  <a:lnTo>
                    <a:pt x="231139" y="356869"/>
                  </a:lnTo>
                  <a:lnTo>
                    <a:pt x="229870" y="363219"/>
                  </a:lnTo>
                  <a:lnTo>
                    <a:pt x="231139" y="368300"/>
                  </a:lnTo>
                  <a:lnTo>
                    <a:pt x="242570" y="377190"/>
                  </a:lnTo>
                  <a:lnTo>
                    <a:pt x="284479" y="394969"/>
                  </a:lnTo>
                  <a:lnTo>
                    <a:pt x="292100" y="392429"/>
                  </a:lnTo>
                  <a:lnTo>
                    <a:pt x="297179" y="387350"/>
                  </a:lnTo>
                  <a:lnTo>
                    <a:pt x="323850" y="331469"/>
                  </a:lnTo>
                  <a:lnTo>
                    <a:pt x="349250" y="267969"/>
                  </a:lnTo>
                  <a:lnTo>
                    <a:pt x="364489" y="217169"/>
                  </a:lnTo>
                  <a:lnTo>
                    <a:pt x="370839" y="156210"/>
                  </a:lnTo>
                  <a:lnTo>
                    <a:pt x="378460" y="105410"/>
                  </a:lnTo>
                </a:path>
              </a:pathLst>
            </a:custGeom>
            <a:ln w="355600" cap="flat" cmpd="sng" algn="ctr">
              <a:solidFill>
                <a:srgbClr val="FFC0C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5132" name="Textfeld 41"/>
          <p:cNvSpPr txBox="1">
            <a:spLocks noChangeArrowheads="1"/>
          </p:cNvSpPr>
          <p:nvPr/>
        </p:nvSpPr>
        <p:spPr bwMode="auto">
          <a:xfrm>
            <a:off x="2514600" y="698500"/>
            <a:ext cx="6121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 dirty="0" err="1" smtClean="0">
                <a:solidFill>
                  <a:srgbClr val="0000FF"/>
                </a:solidFill>
                <a:latin typeface="Trebuchet MS - 36"/>
              </a:rPr>
              <a:t>Pelatkaa</a:t>
            </a:r>
            <a:r>
              <a:rPr lang="de-DE" altLang="en-US" sz="2700" b="1" dirty="0" smtClean="0">
                <a:solidFill>
                  <a:srgbClr val="0000FF"/>
                </a:solidFill>
                <a:latin typeface="Trebuchet MS - 36"/>
              </a:rPr>
              <a:t> </a:t>
            </a:r>
            <a:r>
              <a:rPr lang="de-DE" altLang="en-US" sz="2700" b="1" dirty="0" err="1" smtClean="0">
                <a:solidFill>
                  <a:srgbClr val="0000FF"/>
                </a:solidFill>
                <a:latin typeface="Trebuchet MS - 36"/>
              </a:rPr>
              <a:t>DOMINOA</a:t>
            </a:r>
            <a:r>
              <a:rPr lang="de-DE" altLang="en-US" sz="2700" b="1" dirty="0" smtClean="0">
                <a:solidFill>
                  <a:srgbClr val="0000FF"/>
                </a:solidFill>
                <a:latin typeface="Trebuchet MS - 36"/>
              </a:rPr>
              <a:t>!</a:t>
            </a:r>
            <a:endParaRPr lang="de-DE" altLang="en-US" sz="2700" b="1" dirty="0">
              <a:solidFill>
                <a:srgbClr val="0000FF"/>
              </a:solidFill>
              <a:latin typeface="Trebuchet MS - 36"/>
            </a:endParaRPr>
          </a:p>
        </p:txBody>
      </p:sp>
      <p:grpSp>
        <p:nvGrpSpPr>
          <p:cNvPr id="16" name="Gruppieren 32"/>
          <p:cNvGrpSpPr>
            <a:grpSpLocks/>
          </p:cNvGrpSpPr>
          <p:nvPr/>
        </p:nvGrpSpPr>
        <p:grpSpPr bwMode="auto">
          <a:xfrm>
            <a:off x="-1524000" y="5192713"/>
            <a:ext cx="3048000" cy="1905000"/>
            <a:chOff x="3530600" y="6591300"/>
            <a:chExt cx="3048000" cy="1905000"/>
          </a:xfrm>
        </p:grpSpPr>
        <p:pic>
          <p:nvPicPr>
            <p:cNvPr id="5138" name="Grafik 29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02100" y="60198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Textfeld 30"/>
            <p:cNvSpPr txBox="1">
              <a:spLocks noChangeArrowheads="1"/>
            </p:cNvSpPr>
            <p:nvPr/>
          </p:nvSpPr>
          <p:spPr bwMode="auto">
            <a:xfrm>
              <a:off x="4127500" y="7454900"/>
              <a:ext cx="1193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rot</a:t>
              </a: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5448300" y="7407275"/>
              <a:ext cx="414338" cy="373062"/>
            </a:xfrm>
            <a:custGeom>
              <a:avLst/>
              <a:gdLst/>
              <a:ahLst/>
              <a:cxnLst/>
              <a:rect l="0" t="0" r="0" b="0"/>
              <a:pathLst>
                <a:path w="414021" h="372111">
                  <a:moveTo>
                    <a:pt x="130809" y="104141"/>
                  </a:moveTo>
                  <a:lnTo>
                    <a:pt x="81279" y="123191"/>
                  </a:lnTo>
                  <a:lnTo>
                    <a:pt x="19050" y="177800"/>
                  </a:lnTo>
                  <a:lnTo>
                    <a:pt x="0" y="201931"/>
                  </a:lnTo>
                  <a:lnTo>
                    <a:pt x="1270" y="204471"/>
                  </a:lnTo>
                  <a:lnTo>
                    <a:pt x="54609" y="182881"/>
                  </a:lnTo>
                  <a:lnTo>
                    <a:pt x="110490" y="160021"/>
                  </a:lnTo>
                  <a:lnTo>
                    <a:pt x="167640" y="127000"/>
                  </a:lnTo>
                  <a:lnTo>
                    <a:pt x="226059" y="96521"/>
                  </a:lnTo>
                  <a:lnTo>
                    <a:pt x="283209" y="66041"/>
                  </a:lnTo>
                  <a:lnTo>
                    <a:pt x="325120" y="38100"/>
                  </a:lnTo>
                  <a:lnTo>
                    <a:pt x="347979" y="8891"/>
                  </a:lnTo>
                  <a:lnTo>
                    <a:pt x="347979" y="3810"/>
                  </a:lnTo>
                  <a:lnTo>
                    <a:pt x="345440" y="1271"/>
                  </a:lnTo>
                  <a:lnTo>
                    <a:pt x="340359" y="0"/>
                  </a:lnTo>
                  <a:lnTo>
                    <a:pt x="330200" y="5081"/>
                  </a:lnTo>
                  <a:lnTo>
                    <a:pt x="274320" y="43181"/>
                  </a:lnTo>
                  <a:lnTo>
                    <a:pt x="247650" y="58421"/>
                  </a:lnTo>
                  <a:lnTo>
                    <a:pt x="185420" y="111760"/>
                  </a:lnTo>
                  <a:lnTo>
                    <a:pt x="125729" y="151131"/>
                  </a:lnTo>
                  <a:lnTo>
                    <a:pt x="62229" y="186691"/>
                  </a:lnTo>
                  <a:lnTo>
                    <a:pt x="34290" y="200660"/>
                  </a:lnTo>
                  <a:lnTo>
                    <a:pt x="27940" y="199391"/>
                  </a:lnTo>
                  <a:lnTo>
                    <a:pt x="24129" y="194310"/>
                  </a:lnTo>
                  <a:lnTo>
                    <a:pt x="21590" y="186691"/>
                  </a:lnTo>
                  <a:lnTo>
                    <a:pt x="22859" y="179071"/>
                  </a:lnTo>
                  <a:lnTo>
                    <a:pt x="33020" y="165100"/>
                  </a:lnTo>
                  <a:lnTo>
                    <a:pt x="55879" y="151131"/>
                  </a:lnTo>
                  <a:lnTo>
                    <a:pt x="109220" y="139700"/>
                  </a:lnTo>
                  <a:lnTo>
                    <a:pt x="171450" y="133350"/>
                  </a:lnTo>
                  <a:lnTo>
                    <a:pt x="231140" y="125731"/>
                  </a:lnTo>
                  <a:lnTo>
                    <a:pt x="293370" y="124460"/>
                  </a:lnTo>
                  <a:lnTo>
                    <a:pt x="303529" y="127000"/>
                  </a:lnTo>
                  <a:lnTo>
                    <a:pt x="311150" y="132081"/>
                  </a:lnTo>
                  <a:lnTo>
                    <a:pt x="317500" y="138431"/>
                  </a:lnTo>
                  <a:lnTo>
                    <a:pt x="320040" y="146050"/>
                  </a:lnTo>
                  <a:lnTo>
                    <a:pt x="317500" y="163831"/>
                  </a:lnTo>
                  <a:lnTo>
                    <a:pt x="292100" y="217171"/>
                  </a:lnTo>
                  <a:lnTo>
                    <a:pt x="247650" y="280671"/>
                  </a:lnTo>
                  <a:lnTo>
                    <a:pt x="209550" y="328931"/>
                  </a:lnTo>
                  <a:lnTo>
                    <a:pt x="185420" y="344171"/>
                  </a:lnTo>
                  <a:lnTo>
                    <a:pt x="182879" y="344171"/>
                  </a:lnTo>
                  <a:lnTo>
                    <a:pt x="184150" y="340360"/>
                  </a:lnTo>
                  <a:lnTo>
                    <a:pt x="201929" y="322581"/>
                  </a:lnTo>
                  <a:lnTo>
                    <a:pt x="227329" y="307341"/>
                  </a:lnTo>
                  <a:lnTo>
                    <a:pt x="273050" y="281941"/>
                  </a:lnTo>
                  <a:lnTo>
                    <a:pt x="304800" y="260350"/>
                  </a:lnTo>
                  <a:lnTo>
                    <a:pt x="328929" y="245110"/>
                  </a:lnTo>
                  <a:lnTo>
                    <a:pt x="344170" y="234950"/>
                  </a:lnTo>
                  <a:lnTo>
                    <a:pt x="383540" y="217171"/>
                  </a:lnTo>
                  <a:lnTo>
                    <a:pt x="391159" y="210821"/>
                  </a:lnTo>
                  <a:lnTo>
                    <a:pt x="397509" y="210821"/>
                  </a:lnTo>
                  <a:lnTo>
                    <a:pt x="403859" y="213360"/>
                  </a:lnTo>
                  <a:lnTo>
                    <a:pt x="407670" y="218441"/>
                  </a:lnTo>
                  <a:lnTo>
                    <a:pt x="412750" y="234950"/>
                  </a:lnTo>
                  <a:lnTo>
                    <a:pt x="414020" y="256541"/>
                  </a:lnTo>
                  <a:lnTo>
                    <a:pt x="400050" y="314960"/>
                  </a:lnTo>
                  <a:lnTo>
                    <a:pt x="378459" y="372110"/>
                  </a:lnTo>
                </a:path>
              </a:pathLst>
            </a:custGeom>
            <a:ln w="3556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" name="Gruppieren 23"/>
          <p:cNvGrpSpPr>
            <a:grpSpLocks/>
          </p:cNvGrpSpPr>
          <p:nvPr/>
        </p:nvGrpSpPr>
        <p:grpSpPr bwMode="auto">
          <a:xfrm>
            <a:off x="-1524000" y="7712075"/>
            <a:ext cx="3048000" cy="1905000"/>
            <a:chOff x="101600" y="3454400"/>
            <a:chExt cx="3048000" cy="1905000"/>
          </a:xfrm>
        </p:grpSpPr>
        <p:pic>
          <p:nvPicPr>
            <p:cNvPr id="5135" name="Grafik 20" descr="Domino Blank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3100" y="2882900"/>
              <a:ext cx="1905000" cy="30480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feld 21"/>
            <p:cNvSpPr txBox="1">
              <a:spLocks noChangeArrowheads="1"/>
            </p:cNvSpPr>
            <p:nvPr/>
          </p:nvSpPr>
          <p:spPr bwMode="auto">
            <a:xfrm>
              <a:off x="330200" y="4267200"/>
              <a:ext cx="1397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 b="1">
                  <a:solidFill>
                    <a:srgbClr val="000000"/>
                  </a:solidFill>
                  <a:latin typeface="Trebuchet MS - 21"/>
                </a:rPr>
                <a:t>   grau</a:t>
              </a:r>
            </a:p>
          </p:txBody>
        </p:sp>
        <p:pic>
          <p:nvPicPr>
            <p:cNvPr id="5137" name="Grafik 22" descr="Regenbogen.jp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3975100"/>
              <a:ext cx="986789" cy="99110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316E-7 2.03081E-6 L -0.14806 0.009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1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3102E-7 3.41716E-6 L -0.30144 -0.284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72" y="-14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196E-6 -4.92612E-6 L 0.3288 -0.382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1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203E-7 -1.8359E-6 L -0.25907 -0.001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818E-6 -2.52751E-6 L -0.29268 -0.0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4" y="-2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218E-6 1.76045E-7 L 0.28252 -0.19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8" y="-9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352E-6 1.5404E-6 L -0.58897 -0.005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6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9043E-7 7.13612E-7 L -0.27767 0.4074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4" y="20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feld 1"/>
          <p:cNvSpPr txBox="1">
            <a:spLocks noChangeArrowheads="1"/>
          </p:cNvSpPr>
          <p:nvPr/>
        </p:nvSpPr>
        <p:spPr bwMode="auto">
          <a:xfrm>
            <a:off x="4406900" y="3708400"/>
            <a:ext cx="127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System - 35"/>
              </a:rPr>
              <a:t>weiß </a:t>
            </a:r>
          </a:p>
        </p:txBody>
      </p:sp>
      <p:sp>
        <p:nvSpPr>
          <p:cNvPr id="6147" name="Textfeld 2"/>
          <p:cNvSpPr txBox="1">
            <a:spLocks noChangeArrowheads="1"/>
          </p:cNvSpPr>
          <p:nvPr/>
        </p:nvSpPr>
        <p:spPr bwMode="auto">
          <a:xfrm>
            <a:off x="1485900" y="3276600"/>
            <a:ext cx="106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blau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6159500" y="1104900"/>
            <a:ext cx="114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grün</a:t>
            </a:r>
          </a:p>
        </p:txBody>
      </p:sp>
      <p:sp>
        <p:nvSpPr>
          <p:cNvPr id="6149" name="Textfeld 4"/>
          <p:cNvSpPr txBox="1">
            <a:spLocks noChangeArrowheads="1"/>
          </p:cNvSpPr>
          <p:nvPr/>
        </p:nvSpPr>
        <p:spPr bwMode="auto">
          <a:xfrm>
            <a:off x="6223000" y="4267200"/>
            <a:ext cx="76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Tunga - 35"/>
              </a:rPr>
              <a:t>lila</a:t>
            </a:r>
          </a:p>
        </p:txBody>
      </p:sp>
      <p:sp>
        <p:nvSpPr>
          <p:cNvPr id="6150" name="Textfeld 5"/>
          <p:cNvSpPr txBox="1">
            <a:spLocks noChangeArrowheads="1"/>
          </p:cNvSpPr>
          <p:nvPr/>
        </p:nvSpPr>
        <p:spPr bwMode="auto">
          <a:xfrm>
            <a:off x="8305800" y="4241800"/>
            <a:ext cx="111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5"/>
              </a:rPr>
              <a:t>grau</a:t>
            </a:r>
          </a:p>
        </p:txBody>
      </p:sp>
      <p:sp>
        <p:nvSpPr>
          <p:cNvPr id="6151" name="Textfeld 6"/>
          <p:cNvSpPr txBox="1">
            <a:spLocks noChangeArrowheads="1"/>
          </p:cNvSpPr>
          <p:nvPr/>
        </p:nvSpPr>
        <p:spPr bwMode="auto">
          <a:xfrm>
            <a:off x="889000" y="1041400"/>
            <a:ext cx="736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rot</a:t>
            </a:r>
          </a:p>
        </p:txBody>
      </p:sp>
      <p:sp>
        <p:nvSpPr>
          <p:cNvPr id="6152" name="Textfeld 7"/>
          <p:cNvSpPr txBox="1">
            <a:spLocks noChangeArrowheads="1"/>
          </p:cNvSpPr>
          <p:nvPr/>
        </p:nvSpPr>
        <p:spPr bwMode="auto">
          <a:xfrm>
            <a:off x="8305800" y="2501900"/>
            <a:ext cx="1092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600" b="1">
                <a:solidFill>
                  <a:srgbClr val="000000"/>
                </a:solidFill>
                <a:latin typeface="Tunga - 35"/>
              </a:rPr>
              <a:t>rosa</a:t>
            </a:r>
          </a:p>
        </p:txBody>
      </p:sp>
      <p:sp>
        <p:nvSpPr>
          <p:cNvPr id="6153" name="Textfeld 8"/>
          <p:cNvSpPr txBox="1">
            <a:spLocks noChangeArrowheads="1"/>
          </p:cNvSpPr>
          <p:nvPr/>
        </p:nvSpPr>
        <p:spPr bwMode="auto">
          <a:xfrm>
            <a:off x="3378200" y="1549400"/>
            <a:ext cx="1066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700" b="1">
                <a:solidFill>
                  <a:srgbClr val="000000"/>
                </a:solidFill>
                <a:latin typeface="Tunga - 36"/>
              </a:rPr>
              <a:t>gelb</a:t>
            </a:r>
          </a:p>
        </p:txBody>
      </p:sp>
      <p:grpSp>
        <p:nvGrpSpPr>
          <p:cNvPr id="2" name="Gruppieren 11"/>
          <p:cNvGrpSpPr>
            <a:grpSpLocks/>
          </p:cNvGrpSpPr>
          <p:nvPr/>
        </p:nvGrpSpPr>
        <p:grpSpPr bwMode="auto">
          <a:xfrm>
            <a:off x="841375" y="2514600"/>
            <a:ext cx="2000250" cy="4087813"/>
            <a:chOff x="840739" y="2514600"/>
            <a:chExt cx="2001647" cy="4087241"/>
          </a:xfrm>
        </p:grpSpPr>
        <p:pic>
          <p:nvPicPr>
            <p:cNvPr id="6190" name="Grafik 9" descr="Luftballon_blau Kopie.gif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39" y="2514600"/>
              <a:ext cx="1582547" cy="219875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1" name="Grafik 10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840739" y="44640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14"/>
          <p:cNvGrpSpPr>
            <a:grpSpLocks/>
          </p:cNvGrpSpPr>
          <p:nvPr/>
        </p:nvGrpSpPr>
        <p:grpSpPr bwMode="auto">
          <a:xfrm>
            <a:off x="2759075" y="800100"/>
            <a:ext cx="2139950" cy="4405313"/>
            <a:chOff x="2758439" y="800100"/>
            <a:chExt cx="2141092" cy="4404741"/>
          </a:xfrm>
        </p:grpSpPr>
        <p:pic>
          <p:nvPicPr>
            <p:cNvPr id="6188" name="Grafik 12" descr="Luftballon_gelb Kopie.gif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089" y="800100"/>
              <a:ext cx="1766442" cy="244652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9" name="Grafik 13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758439" y="3067050"/>
              <a:ext cx="563372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ieren 17"/>
          <p:cNvGrpSpPr>
            <a:grpSpLocks/>
          </p:cNvGrpSpPr>
          <p:nvPr/>
        </p:nvGrpSpPr>
        <p:grpSpPr bwMode="auto">
          <a:xfrm>
            <a:off x="7610475" y="4013200"/>
            <a:ext cx="2049463" cy="4189413"/>
            <a:chOff x="7609840" y="4013200"/>
            <a:chExt cx="2049398" cy="4188841"/>
          </a:xfrm>
        </p:grpSpPr>
        <p:pic>
          <p:nvPicPr>
            <p:cNvPr id="6186" name="Grafik 15" descr="Luftballon_grau Kopie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2590" y="4013200"/>
              <a:ext cx="1636648" cy="2271648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7" name="Grafik 16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7609840" y="60642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20"/>
          <p:cNvGrpSpPr>
            <a:grpSpLocks/>
          </p:cNvGrpSpPr>
          <p:nvPr/>
        </p:nvGrpSpPr>
        <p:grpSpPr bwMode="auto">
          <a:xfrm>
            <a:off x="5438775" y="520700"/>
            <a:ext cx="2058988" cy="4151313"/>
            <a:chOff x="5438140" y="520700"/>
            <a:chExt cx="2059940" cy="4150741"/>
          </a:xfrm>
        </p:grpSpPr>
        <p:pic>
          <p:nvPicPr>
            <p:cNvPr id="6184" name="Grafik 18" descr="Luftballon_gruen Kopie.gif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790" y="520700"/>
              <a:ext cx="1685290" cy="23373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5" name="Grafik 19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438140" y="25336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ieren 23"/>
          <p:cNvGrpSpPr>
            <a:grpSpLocks/>
          </p:cNvGrpSpPr>
          <p:nvPr/>
        </p:nvGrpSpPr>
        <p:grpSpPr bwMode="auto">
          <a:xfrm>
            <a:off x="257175" y="419100"/>
            <a:ext cx="1990725" cy="4278313"/>
            <a:chOff x="256540" y="419100"/>
            <a:chExt cx="1990979" cy="4277741"/>
          </a:xfrm>
        </p:grpSpPr>
        <p:pic>
          <p:nvPicPr>
            <p:cNvPr id="6182" name="Grafik 21" descr="Luftballon_rot Kopie.gif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" y="419100"/>
              <a:ext cx="1679829" cy="23299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3" name="Grafik 22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256540" y="25590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26"/>
          <p:cNvGrpSpPr>
            <a:grpSpLocks/>
          </p:cNvGrpSpPr>
          <p:nvPr/>
        </p:nvGrpSpPr>
        <p:grpSpPr bwMode="auto">
          <a:xfrm>
            <a:off x="3762375" y="2959100"/>
            <a:ext cx="1965325" cy="4024313"/>
            <a:chOff x="3761740" y="2959100"/>
            <a:chExt cx="1966214" cy="4023741"/>
          </a:xfrm>
        </p:grpSpPr>
        <p:pic>
          <p:nvPicPr>
            <p:cNvPr id="6180" name="Grafik 24" descr="Luftballon_weiß Kopie.gif"/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590" y="2959100"/>
              <a:ext cx="1515364" cy="213880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81" name="Grafik 25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3761740" y="48450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pieren 29"/>
          <p:cNvGrpSpPr>
            <a:grpSpLocks/>
          </p:cNvGrpSpPr>
          <p:nvPr/>
        </p:nvGrpSpPr>
        <p:grpSpPr bwMode="auto">
          <a:xfrm>
            <a:off x="7572375" y="1689100"/>
            <a:ext cx="2071688" cy="4164013"/>
            <a:chOff x="7571740" y="1689100"/>
            <a:chExt cx="2072258" cy="4163441"/>
          </a:xfrm>
        </p:grpSpPr>
        <p:pic>
          <p:nvPicPr>
            <p:cNvPr id="6178" name="Grafik 27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7571740" y="37147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9" name="Grafik 28" descr="Luftballon_rosa Kopie.gif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890" y="1689100"/>
              <a:ext cx="1761108" cy="243928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32"/>
          <p:cNvGrpSpPr>
            <a:grpSpLocks/>
          </p:cNvGrpSpPr>
          <p:nvPr/>
        </p:nvGrpSpPr>
        <p:grpSpPr bwMode="auto">
          <a:xfrm>
            <a:off x="5387975" y="3429000"/>
            <a:ext cx="2219325" cy="4494213"/>
            <a:chOff x="5387340" y="3429000"/>
            <a:chExt cx="2220468" cy="4493641"/>
          </a:xfrm>
        </p:grpSpPr>
        <p:pic>
          <p:nvPicPr>
            <p:cNvPr id="6176" name="Grafik 30" descr="Luftballon_Schnur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600">
              <a:off x="5387340" y="5784850"/>
              <a:ext cx="563371" cy="2137791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7" name="Grafik 31" descr="Luftballon_lila Kopie.gif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9290" y="3429000"/>
              <a:ext cx="1858518" cy="2570479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Freihandform 33"/>
          <p:cNvSpPr/>
          <p:nvPr/>
        </p:nvSpPr>
        <p:spPr>
          <a:xfrm>
            <a:off x="7400925" y="9240838"/>
            <a:ext cx="1830388" cy="160337"/>
          </a:xfrm>
          <a:custGeom>
            <a:avLst/>
            <a:gdLst/>
            <a:ahLst/>
            <a:cxnLst/>
            <a:rect l="0" t="0" r="0" b="0"/>
            <a:pathLst>
              <a:path w="1830072" h="161291">
                <a:moveTo>
                  <a:pt x="1830071" y="161290"/>
                </a:moveTo>
                <a:lnTo>
                  <a:pt x="1824991" y="160021"/>
                </a:lnTo>
                <a:lnTo>
                  <a:pt x="1762760" y="156211"/>
                </a:lnTo>
                <a:lnTo>
                  <a:pt x="1706881" y="143511"/>
                </a:lnTo>
                <a:lnTo>
                  <a:pt x="1652271" y="124461"/>
                </a:lnTo>
                <a:lnTo>
                  <a:pt x="1597660" y="101600"/>
                </a:lnTo>
                <a:lnTo>
                  <a:pt x="1539241" y="80011"/>
                </a:lnTo>
                <a:lnTo>
                  <a:pt x="1484631" y="58421"/>
                </a:lnTo>
                <a:lnTo>
                  <a:pt x="1424941" y="35561"/>
                </a:lnTo>
                <a:lnTo>
                  <a:pt x="1366521" y="19050"/>
                </a:lnTo>
                <a:lnTo>
                  <a:pt x="1318260" y="7621"/>
                </a:lnTo>
                <a:lnTo>
                  <a:pt x="1276350" y="3811"/>
                </a:lnTo>
                <a:lnTo>
                  <a:pt x="1215391" y="1271"/>
                </a:lnTo>
                <a:lnTo>
                  <a:pt x="1164591" y="0"/>
                </a:lnTo>
                <a:lnTo>
                  <a:pt x="1104900" y="0"/>
                </a:lnTo>
                <a:lnTo>
                  <a:pt x="1054100" y="0"/>
                </a:lnTo>
                <a:lnTo>
                  <a:pt x="999491" y="0"/>
                </a:lnTo>
                <a:lnTo>
                  <a:pt x="951231" y="0"/>
                </a:lnTo>
                <a:lnTo>
                  <a:pt x="892810" y="0"/>
                </a:lnTo>
                <a:lnTo>
                  <a:pt x="834391" y="8890"/>
                </a:lnTo>
                <a:lnTo>
                  <a:pt x="781050" y="22861"/>
                </a:lnTo>
                <a:lnTo>
                  <a:pt x="717550" y="36831"/>
                </a:lnTo>
                <a:lnTo>
                  <a:pt x="664210" y="52071"/>
                </a:lnTo>
                <a:lnTo>
                  <a:pt x="608331" y="69850"/>
                </a:lnTo>
                <a:lnTo>
                  <a:pt x="561341" y="86361"/>
                </a:lnTo>
                <a:lnTo>
                  <a:pt x="505460" y="95250"/>
                </a:lnTo>
                <a:lnTo>
                  <a:pt x="450850" y="101600"/>
                </a:lnTo>
                <a:lnTo>
                  <a:pt x="402591" y="107950"/>
                </a:lnTo>
                <a:lnTo>
                  <a:pt x="347981" y="110490"/>
                </a:lnTo>
                <a:lnTo>
                  <a:pt x="293371" y="110490"/>
                </a:lnTo>
                <a:lnTo>
                  <a:pt x="237491" y="110490"/>
                </a:lnTo>
                <a:lnTo>
                  <a:pt x="173991" y="110490"/>
                </a:lnTo>
                <a:lnTo>
                  <a:pt x="116841" y="110490"/>
                </a:lnTo>
                <a:lnTo>
                  <a:pt x="59691" y="105411"/>
                </a:lnTo>
                <a:lnTo>
                  <a:pt x="0" y="99061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57150" y="9031288"/>
            <a:ext cx="9578975" cy="393700"/>
          </a:xfrm>
          <a:custGeom>
            <a:avLst/>
            <a:gdLst/>
            <a:ahLst/>
            <a:cxnLst/>
            <a:rect l="0" t="0" r="0" b="0"/>
            <a:pathLst>
              <a:path w="9578341" h="393701">
                <a:moveTo>
                  <a:pt x="21589" y="393700"/>
                </a:moveTo>
                <a:lnTo>
                  <a:pt x="11430" y="386081"/>
                </a:lnTo>
                <a:lnTo>
                  <a:pt x="2539" y="378461"/>
                </a:lnTo>
                <a:lnTo>
                  <a:pt x="0" y="370840"/>
                </a:lnTo>
                <a:lnTo>
                  <a:pt x="1269" y="364490"/>
                </a:lnTo>
                <a:lnTo>
                  <a:pt x="24130" y="311150"/>
                </a:lnTo>
                <a:lnTo>
                  <a:pt x="46989" y="288290"/>
                </a:lnTo>
                <a:lnTo>
                  <a:pt x="64770" y="271781"/>
                </a:lnTo>
                <a:lnTo>
                  <a:pt x="76200" y="251461"/>
                </a:lnTo>
                <a:lnTo>
                  <a:pt x="83820" y="214631"/>
                </a:lnTo>
                <a:lnTo>
                  <a:pt x="88900" y="158750"/>
                </a:lnTo>
                <a:lnTo>
                  <a:pt x="118110" y="99061"/>
                </a:lnTo>
                <a:lnTo>
                  <a:pt x="134620" y="83821"/>
                </a:lnTo>
                <a:lnTo>
                  <a:pt x="156209" y="73661"/>
                </a:lnTo>
                <a:lnTo>
                  <a:pt x="194309" y="68581"/>
                </a:lnTo>
                <a:lnTo>
                  <a:pt x="231140" y="76200"/>
                </a:lnTo>
                <a:lnTo>
                  <a:pt x="283209" y="100331"/>
                </a:lnTo>
                <a:lnTo>
                  <a:pt x="308610" y="111761"/>
                </a:lnTo>
                <a:lnTo>
                  <a:pt x="361950" y="121921"/>
                </a:lnTo>
                <a:lnTo>
                  <a:pt x="373380" y="125731"/>
                </a:lnTo>
                <a:lnTo>
                  <a:pt x="381000" y="132081"/>
                </a:lnTo>
                <a:lnTo>
                  <a:pt x="406400" y="181611"/>
                </a:lnTo>
                <a:lnTo>
                  <a:pt x="415290" y="186690"/>
                </a:lnTo>
                <a:lnTo>
                  <a:pt x="452119" y="195581"/>
                </a:lnTo>
                <a:lnTo>
                  <a:pt x="508000" y="198121"/>
                </a:lnTo>
                <a:lnTo>
                  <a:pt x="535940" y="195581"/>
                </a:lnTo>
                <a:lnTo>
                  <a:pt x="571500" y="180340"/>
                </a:lnTo>
                <a:lnTo>
                  <a:pt x="632459" y="134621"/>
                </a:lnTo>
                <a:lnTo>
                  <a:pt x="642619" y="130811"/>
                </a:lnTo>
                <a:lnTo>
                  <a:pt x="702310" y="130811"/>
                </a:lnTo>
                <a:lnTo>
                  <a:pt x="762000" y="134621"/>
                </a:lnTo>
                <a:lnTo>
                  <a:pt x="815339" y="147321"/>
                </a:lnTo>
                <a:lnTo>
                  <a:pt x="871219" y="152400"/>
                </a:lnTo>
                <a:lnTo>
                  <a:pt x="932180" y="153671"/>
                </a:lnTo>
                <a:lnTo>
                  <a:pt x="981710" y="153671"/>
                </a:lnTo>
                <a:lnTo>
                  <a:pt x="1042669" y="153671"/>
                </a:lnTo>
                <a:lnTo>
                  <a:pt x="1103629" y="153671"/>
                </a:lnTo>
                <a:lnTo>
                  <a:pt x="1162050" y="153671"/>
                </a:lnTo>
                <a:lnTo>
                  <a:pt x="1221739" y="153671"/>
                </a:lnTo>
                <a:lnTo>
                  <a:pt x="1253489" y="153671"/>
                </a:lnTo>
                <a:lnTo>
                  <a:pt x="1285239" y="153671"/>
                </a:lnTo>
                <a:lnTo>
                  <a:pt x="1318260" y="153671"/>
                </a:lnTo>
                <a:lnTo>
                  <a:pt x="1355090" y="153671"/>
                </a:lnTo>
                <a:lnTo>
                  <a:pt x="1397000" y="153671"/>
                </a:lnTo>
                <a:lnTo>
                  <a:pt x="1440180" y="153671"/>
                </a:lnTo>
                <a:lnTo>
                  <a:pt x="1477010" y="153671"/>
                </a:lnTo>
                <a:lnTo>
                  <a:pt x="1536700" y="153671"/>
                </a:lnTo>
                <a:lnTo>
                  <a:pt x="1581150" y="153671"/>
                </a:lnTo>
                <a:lnTo>
                  <a:pt x="1634489" y="151131"/>
                </a:lnTo>
                <a:lnTo>
                  <a:pt x="1696720" y="144781"/>
                </a:lnTo>
                <a:lnTo>
                  <a:pt x="1747520" y="143511"/>
                </a:lnTo>
                <a:lnTo>
                  <a:pt x="1799589" y="146050"/>
                </a:lnTo>
                <a:lnTo>
                  <a:pt x="1861820" y="151131"/>
                </a:lnTo>
                <a:lnTo>
                  <a:pt x="1894839" y="152400"/>
                </a:lnTo>
                <a:lnTo>
                  <a:pt x="1955800" y="152400"/>
                </a:lnTo>
                <a:lnTo>
                  <a:pt x="2002789" y="153671"/>
                </a:lnTo>
                <a:lnTo>
                  <a:pt x="2053589" y="153671"/>
                </a:lnTo>
                <a:lnTo>
                  <a:pt x="2106929" y="153671"/>
                </a:lnTo>
                <a:lnTo>
                  <a:pt x="2155189" y="153671"/>
                </a:lnTo>
                <a:lnTo>
                  <a:pt x="2212340" y="153671"/>
                </a:lnTo>
                <a:lnTo>
                  <a:pt x="2266950" y="153671"/>
                </a:lnTo>
                <a:lnTo>
                  <a:pt x="2315210" y="153671"/>
                </a:lnTo>
                <a:lnTo>
                  <a:pt x="2362200" y="153671"/>
                </a:lnTo>
                <a:lnTo>
                  <a:pt x="2419350" y="153671"/>
                </a:lnTo>
                <a:lnTo>
                  <a:pt x="2477770" y="153671"/>
                </a:lnTo>
                <a:lnTo>
                  <a:pt x="2510790" y="153671"/>
                </a:lnTo>
                <a:lnTo>
                  <a:pt x="2546350" y="153671"/>
                </a:lnTo>
                <a:lnTo>
                  <a:pt x="2583180" y="153671"/>
                </a:lnTo>
                <a:lnTo>
                  <a:pt x="2625089" y="153671"/>
                </a:lnTo>
                <a:lnTo>
                  <a:pt x="2670810" y="153671"/>
                </a:lnTo>
                <a:lnTo>
                  <a:pt x="2717800" y="153671"/>
                </a:lnTo>
                <a:lnTo>
                  <a:pt x="2766060" y="153671"/>
                </a:lnTo>
                <a:lnTo>
                  <a:pt x="2816860" y="153671"/>
                </a:lnTo>
                <a:lnTo>
                  <a:pt x="2866389" y="153671"/>
                </a:lnTo>
                <a:lnTo>
                  <a:pt x="2915920" y="153671"/>
                </a:lnTo>
                <a:lnTo>
                  <a:pt x="2965450" y="153671"/>
                </a:lnTo>
                <a:lnTo>
                  <a:pt x="3013710" y="153671"/>
                </a:lnTo>
                <a:lnTo>
                  <a:pt x="3056889" y="153671"/>
                </a:lnTo>
                <a:lnTo>
                  <a:pt x="3094990" y="153671"/>
                </a:lnTo>
                <a:lnTo>
                  <a:pt x="3129279" y="153671"/>
                </a:lnTo>
                <a:lnTo>
                  <a:pt x="3182620" y="153671"/>
                </a:lnTo>
                <a:lnTo>
                  <a:pt x="3242309" y="153671"/>
                </a:lnTo>
                <a:lnTo>
                  <a:pt x="3295650" y="153671"/>
                </a:lnTo>
                <a:lnTo>
                  <a:pt x="3356609" y="153671"/>
                </a:lnTo>
                <a:lnTo>
                  <a:pt x="3412490" y="153671"/>
                </a:lnTo>
                <a:lnTo>
                  <a:pt x="3446779" y="153671"/>
                </a:lnTo>
                <a:lnTo>
                  <a:pt x="3482340" y="153671"/>
                </a:lnTo>
                <a:lnTo>
                  <a:pt x="3528059" y="153671"/>
                </a:lnTo>
                <a:lnTo>
                  <a:pt x="3578859" y="153671"/>
                </a:lnTo>
                <a:lnTo>
                  <a:pt x="3633470" y="153671"/>
                </a:lnTo>
                <a:lnTo>
                  <a:pt x="3689350" y="153671"/>
                </a:lnTo>
                <a:lnTo>
                  <a:pt x="3746500" y="153671"/>
                </a:lnTo>
                <a:lnTo>
                  <a:pt x="3804920" y="153671"/>
                </a:lnTo>
                <a:lnTo>
                  <a:pt x="3860800" y="153671"/>
                </a:lnTo>
                <a:lnTo>
                  <a:pt x="3915409" y="153671"/>
                </a:lnTo>
                <a:lnTo>
                  <a:pt x="3968750" y="153671"/>
                </a:lnTo>
                <a:lnTo>
                  <a:pt x="4020820" y="153671"/>
                </a:lnTo>
                <a:lnTo>
                  <a:pt x="4074159" y="153671"/>
                </a:lnTo>
                <a:lnTo>
                  <a:pt x="4126229" y="153671"/>
                </a:lnTo>
                <a:lnTo>
                  <a:pt x="4175759" y="153671"/>
                </a:lnTo>
                <a:lnTo>
                  <a:pt x="4224020" y="153671"/>
                </a:lnTo>
                <a:lnTo>
                  <a:pt x="4269740" y="153671"/>
                </a:lnTo>
                <a:lnTo>
                  <a:pt x="4311650" y="153671"/>
                </a:lnTo>
                <a:lnTo>
                  <a:pt x="4348479" y="153671"/>
                </a:lnTo>
                <a:lnTo>
                  <a:pt x="4382770" y="153671"/>
                </a:lnTo>
                <a:lnTo>
                  <a:pt x="4417059" y="153671"/>
                </a:lnTo>
                <a:lnTo>
                  <a:pt x="4451350" y="153671"/>
                </a:lnTo>
                <a:lnTo>
                  <a:pt x="4514850" y="153671"/>
                </a:lnTo>
                <a:lnTo>
                  <a:pt x="4566920" y="153671"/>
                </a:lnTo>
                <a:lnTo>
                  <a:pt x="4612640" y="153671"/>
                </a:lnTo>
                <a:lnTo>
                  <a:pt x="4672329" y="153671"/>
                </a:lnTo>
                <a:lnTo>
                  <a:pt x="4735829" y="153671"/>
                </a:lnTo>
                <a:lnTo>
                  <a:pt x="4799329" y="153671"/>
                </a:lnTo>
                <a:lnTo>
                  <a:pt x="4851400" y="153671"/>
                </a:lnTo>
                <a:lnTo>
                  <a:pt x="4907279" y="153671"/>
                </a:lnTo>
                <a:lnTo>
                  <a:pt x="4947920" y="153671"/>
                </a:lnTo>
                <a:lnTo>
                  <a:pt x="5003800" y="153671"/>
                </a:lnTo>
                <a:lnTo>
                  <a:pt x="5039360" y="153671"/>
                </a:lnTo>
                <a:lnTo>
                  <a:pt x="5078730" y="153671"/>
                </a:lnTo>
                <a:lnTo>
                  <a:pt x="5120640" y="153671"/>
                </a:lnTo>
                <a:lnTo>
                  <a:pt x="5181600" y="153671"/>
                </a:lnTo>
                <a:lnTo>
                  <a:pt x="5227320" y="152400"/>
                </a:lnTo>
                <a:lnTo>
                  <a:pt x="5271770" y="148590"/>
                </a:lnTo>
                <a:lnTo>
                  <a:pt x="5326379" y="144781"/>
                </a:lnTo>
                <a:lnTo>
                  <a:pt x="5386070" y="143511"/>
                </a:lnTo>
                <a:lnTo>
                  <a:pt x="5394959" y="139700"/>
                </a:lnTo>
                <a:lnTo>
                  <a:pt x="5396230" y="133350"/>
                </a:lnTo>
                <a:lnTo>
                  <a:pt x="5391150" y="125731"/>
                </a:lnTo>
                <a:lnTo>
                  <a:pt x="5354320" y="104140"/>
                </a:lnTo>
                <a:lnTo>
                  <a:pt x="5302250" y="81281"/>
                </a:lnTo>
                <a:lnTo>
                  <a:pt x="5240020" y="60961"/>
                </a:lnTo>
                <a:lnTo>
                  <a:pt x="5177790" y="44450"/>
                </a:lnTo>
                <a:lnTo>
                  <a:pt x="5123179" y="29211"/>
                </a:lnTo>
                <a:lnTo>
                  <a:pt x="5064760" y="22861"/>
                </a:lnTo>
                <a:lnTo>
                  <a:pt x="5006340" y="21590"/>
                </a:lnTo>
                <a:lnTo>
                  <a:pt x="4946650" y="26671"/>
                </a:lnTo>
                <a:lnTo>
                  <a:pt x="4897120" y="36831"/>
                </a:lnTo>
                <a:lnTo>
                  <a:pt x="4855209" y="40640"/>
                </a:lnTo>
                <a:lnTo>
                  <a:pt x="4791709" y="41911"/>
                </a:lnTo>
                <a:lnTo>
                  <a:pt x="4742179" y="43181"/>
                </a:lnTo>
                <a:lnTo>
                  <a:pt x="4681220" y="43181"/>
                </a:lnTo>
                <a:lnTo>
                  <a:pt x="4618989" y="31750"/>
                </a:lnTo>
                <a:lnTo>
                  <a:pt x="4578350" y="24131"/>
                </a:lnTo>
                <a:lnTo>
                  <a:pt x="4516120" y="21590"/>
                </a:lnTo>
                <a:lnTo>
                  <a:pt x="4456429" y="21590"/>
                </a:lnTo>
                <a:lnTo>
                  <a:pt x="4404359" y="20321"/>
                </a:lnTo>
                <a:lnTo>
                  <a:pt x="4347209" y="15240"/>
                </a:lnTo>
                <a:lnTo>
                  <a:pt x="4312920" y="12700"/>
                </a:lnTo>
                <a:lnTo>
                  <a:pt x="4277359" y="8890"/>
                </a:lnTo>
                <a:lnTo>
                  <a:pt x="4239259" y="5081"/>
                </a:lnTo>
                <a:lnTo>
                  <a:pt x="4178300" y="2540"/>
                </a:lnTo>
                <a:lnTo>
                  <a:pt x="4128770" y="0"/>
                </a:lnTo>
                <a:lnTo>
                  <a:pt x="4072890" y="0"/>
                </a:lnTo>
                <a:lnTo>
                  <a:pt x="4013200" y="11431"/>
                </a:lnTo>
                <a:lnTo>
                  <a:pt x="4000500" y="13971"/>
                </a:lnTo>
                <a:lnTo>
                  <a:pt x="4001770" y="16511"/>
                </a:lnTo>
                <a:lnTo>
                  <a:pt x="4065270" y="20321"/>
                </a:lnTo>
                <a:lnTo>
                  <a:pt x="4126229" y="20321"/>
                </a:lnTo>
                <a:lnTo>
                  <a:pt x="4173220" y="20321"/>
                </a:lnTo>
                <a:lnTo>
                  <a:pt x="4218940" y="21590"/>
                </a:lnTo>
                <a:lnTo>
                  <a:pt x="4263390" y="21590"/>
                </a:lnTo>
                <a:lnTo>
                  <a:pt x="4323079" y="21590"/>
                </a:lnTo>
                <a:lnTo>
                  <a:pt x="4376420" y="21590"/>
                </a:lnTo>
                <a:lnTo>
                  <a:pt x="4427220" y="21590"/>
                </a:lnTo>
                <a:lnTo>
                  <a:pt x="4483100" y="21590"/>
                </a:lnTo>
                <a:lnTo>
                  <a:pt x="4545329" y="21590"/>
                </a:lnTo>
                <a:lnTo>
                  <a:pt x="4592320" y="21590"/>
                </a:lnTo>
                <a:lnTo>
                  <a:pt x="4630420" y="21590"/>
                </a:lnTo>
                <a:lnTo>
                  <a:pt x="4674870" y="21590"/>
                </a:lnTo>
                <a:lnTo>
                  <a:pt x="4725670" y="24131"/>
                </a:lnTo>
                <a:lnTo>
                  <a:pt x="4782820" y="30481"/>
                </a:lnTo>
                <a:lnTo>
                  <a:pt x="4842510" y="38100"/>
                </a:lnTo>
                <a:lnTo>
                  <a:pt x="4907279" y="45721"/>
                </a:lnTo>
                <a:lnTo>
                  <a:pt x="4974590" y="50800"/>
                </a:lnTo>
                <a:lnTo>
                  <a:pt x="5044440" y="55881"/>
                </a:lnTo>
                <a:lnTo>
                  <a:pt x="5111750" y="58421"/>
                </a:lnTo>
                <a:lnTo>
                  <a:pt x="5177790" y="60961"/>
                </a:lnTo>
                <a:lnTo>
                  <a:pt x="5242559" y="62231"/>
                </a:lnTo>
                <a:lnTo>
                  <a:pt x="5294629" y="63500"/>
                </a:lnTo>
                <a:lnTo>
                  <a:pt x="5337809" y="63500"/>
                </a:lnTo>
                <a:lnTo>
                  <a:pt x="5374640" y="64771"/>
                </a:lnTo>
                <a:lnTo>
                  <a:pt x="5435600" y="68581"/>
                </a:lnTo>
                <a:lnTo>
                  <a:pt x="5486400" y="72390"/>
                </a:lnTo>
                <a:lnTo>
                  <a:pt x="5529579" y="74931"/>
                </a:lnTo>
                <a:lnTo>
                  <a:pt x="5585459" y="76200"/>
                </a:lnTo>
                <a:lnTo>
                  <a:pt x="5646420" y="76200"/>
                </a:lnTo>
                <a:lnTo>
                  <a:pt x="5698490" y="76200"/>
                </a:lnTo>
                <a:lnTo>
                  <a:pt x="5742940" y="76200"/>
                </a:lnTo>
                <a:lnTo>
                  <a:pt x="5798820" y="76200"/>
                </a:lnTo>
                <a:lnTo>
                  <a:pt x="5855970" y="71121"/>
                </a:lnTo>
                <a:lnTo>
                  <a:pt x="5909309" y="48261"/>
                </a:lnTo>
                <a:lnTo>
                  <a:pt x="5963920" y="44450"/>
                </a:lnTo>
                <a:lnTo>
                  <a:pt x="6013450" y="49531"/>
                </a:lnTo>
                <a:lnTo>
                  <a:pt x="6066790" y="53340"/>
                </a:lnTo>
                <a:lnTo>
                  <a:pt x="6116320" y="53340"/>
                </a:lnTo>
                <a:lnTo>
                  <a:pt x="6167120" y="54611"/>
                </a:lnTo>
                <a:lnTo>
                  <a:pt x="6215379" y="54611"/>
                </a:lnTo>
                <a:lnTo>
                  <a:pt x="6259829" y="57150"/>
                </a:lnTo>
                <a:lnTo>
                  <a:pt x="6309359" y="62231"/>
                </a:lnTo>
                <a:lnTo>
                  <a:pt x="6356349" y="63500"/>
                </a:lnTo>
                <a:lnTo>
                  <a:pt x="6400800" y="64771"/>
                </a:lnTo>
                <a:lnTo>
                  <a:pt x="6445250" y="64771"/>
                </a:lnTo>
                <a:lnTo>
                  <a:pt x="6504940" y="64771"/>
                </a:lnTo>
                <a:lnTo>
                  <a:pt x="6548119" y="64771"/>
                </a:lnTo>
                <a:lnTo>
                  <a:pt x="6595109" y="64771"/>
                </a:lnTo>
                <a:lnTo>
                  <a:pt x="6644640" y="64771"/>
                </a:lnTo>
                <a:lnTo>
                  <a:pt x="6694169" y="64771"/>
                </a:lnTo>
                <a:lnTo>
                  <a:pt x="6753859" y="64771"/>
                </a:lnTo>
                <a:lnTo>
                  <a:pt x="6814819" y="64771"/>
                </a:lnTo>
                <a:lnTo>
                  <a:pt x="6868159" y="64771"/>
                </a:lnTo>
                <a:lnTo>
                  <a:pt x="6920230" y="64771"/>
                </a:lnTo>
                <a:lnTo>
                  <a:pt x="6981190" y="64771"/>
                </a:lnTo>
                <a:lnTo>
                  <a:pt x="7039609" y="64771"/>
                </a:lnTo>
                <a:lnTo>
                  <a:pt x="7101840" y="64771"/>
                </a:lnTo>
                <a:lnTo>
                  <a:pt x="7155180" y="64771"/>
                </a:lnTo>
                <a:lnTo>
                  <a:pt x="7208519" y="64771"/>
                </a:lnTo>
                <a:lnTo>
                  <a:pt x="7256780" y="64771"/>
                </a:lnTo>
                <a:lnTo>
                  <a:pt x="7308850" y="64771"/>
                </a:lnTo>
                <a:lnTo>
                  <a:pt x="7363459" y="64771"/>
                </a:lnTo>
                <a:lnTo>
                  <a:pt x="7424419" y="64771"/>
                </a:lnTo>
                <a:lnTo>
                  <a:pt x="7476490" y="64771"/>
                </a:lnTo>
                <a:lnTo>
                  <a:pt x="7539990" y="64771"/>
                </a:lnTo>
                <a:lnTo>
                  <a:pt x="7595869" y="64771"/>
                </a:lnTo>
                <a:lnTo>
                  <a:pt x="7646669" y="64771"/>
                </a:lnTo>
                <a:lnTo>
                  <a:pt x="7692390" y="64771"/>
                </a:lnTo>
                <a:lnTo>
                  <a:pt x="7755890" y="64771"/>
                </a:lnTo>
                <a:lnTo>
                  <a:pt x="7814309" y="64771"/>
                </a:lnTo>
                <a:lnTo>
                  <a:pt x="7862569" y="64771"/>
                </a:lnTo>
                <a:lnTo>
                  <a:pt x="7912100" y="64771"/>
                </a:lnTo>
                <a:lnTo>
                  <a:pt x="7965440" y="68581"/>
                </a:lnTo>
                <a:lnTo>
                  <a:pt x="8016240" y="73661"/>
                </a:lnTo>
                <a:lnTo>
                  <a:pt x="8078469" y="76200"/>
                </a:lnTo>
                <a:lnTo>
                  <a:pt x="8138159" y="76200"/>
                </a:lnTo>
                <a:lnTo>
                  <a:pt x="8196580" y="76200"/>
                </a:lnTo>
                <a:lnTo>
                  <a:pt x="8256269" y="76200"/>
                </a:lnTo>
                <a:lnTo>
                  <a:pt x="8307069" y="76200"/>
                </a:lnTo>
                <a:lnTo>
                  <a:pt x="8354059" y="76200"/>
                </a:lnTo>
                <a:lnTo>
                  <a:pt x="8398509" y="76200"/>
                </a:lnTo>
                <a:lnTo>
                  <a:pt x="8448040" y="76200"/>
                </a:lnTo>
                <a:lnTo>
                  <a:pt x="8493759" y="76200"/>
                </a:lnTo>
                <a:lnTo>
                  <a:pt x="8543290" y="76200"/>
                </a:lnTo>
                <a:lnTo>
                  <a:pt x="8595359" y="76200"/>
                </a:lnTo>
                <a:lnTo>
                  <a:pt x="8656319" y="76200"/>
                </a:lnTo>
                <a:lnTo>
                  <a:pt x="8717280" y="76200"/>
                </a:lnTo>
                <a:lnTo>
                  <a:pt x="8776969" y="76200"/>
                </a:lnTo>
                <a:lnTo>
                  <a:pt x="8835390" y="76200"/>
                </a:lnTo>
                <a:lnTo>
                  <a:pt x="8884919" y="76200"/>
                </a:lnTo>
                <a:lnTo>
                  <a:pt x="8944609" y="76200"/>
                </a:lnTo>
                <a:lnTo>
                  <a:pt x="8996681" y="76200"/>
                </a:lnTo>
                <a:lnTo>
                  <a:pt x="9047479" y="76200"/>
                </a:lnTo>
                <a:lnTo>
                  <a:pt x="9108440" y="76200"/>
                </a:lnTo>
                <a:lnTo>
                  <a:pt x="9159240" y="76200"/>
                </a:lnTo>
                <a:lnTo>
                  <a:pt x="9207500" y="76200"/>
                </a:lnTo>
                <a:lnTo>
                  <a:pt x="9258300" y="76200"/>
                </a:lnTo>
                <a:lnTo>
                  <a:pt x="9312909" y="76200"/>
                </a:lnTo>
                <a:lnTo>
                  <a:pt x="9362440" y="76200"/>
                </a:lnTo>
                <a:lnTo>
                  <a:pt x="9413240" y="82550"/>
                </a:lnTo>
                <a:lnTo>
                  <a:pt x="9469119" y="102871"/>
                </a:lnTo>
                <a:lnTo>
                  <a:pt x="9491979" y="111761"/>
                </a:lnTo>
                <a:lnTo>
                  <a:pt x="9508490" y="127000"/>
                </a:lnTo>
                <a:lnTo>
                  <a:pt x="9519919" y="148590"/>
                </a:lnTo>
                <a:lnTo>
                  <a:pt x="9540240" y="201931"/>
                </a:lnTo>
                <a:lnTo>
                  <a:pt x="9561830" y="243840"/>
                </a:lnTo>
                <a:lnTo>
                  <a:pt x="9568180" y="281940"/>
                </a:lnTo>
                <a:lnTo>
                  <a:pt x="9564369" y="325121"/>
                </a:lnTo>
                <a:lnTo>
                  <a:pt x="9566909" y="335281"/>
                </a:lnTo>
                <a:lnTo>
                  <a:pt x="9571990" y="344171"/>
                </a:lnTo>
                <a:lnTo>
                  <a:pt x="9578340" y="350521"/>
                </a:lnTo>
                <a:lnTo>
                  <a:pt x="9578340" y="356871"/>
                </a:lnTo>
                <a:lnTo>
                  <a:pt x="9573259" y="361950"/>
                </a:lnTo>
                <a:lnTo>
                  <a:pt x="9560559" y="367031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269875" y="9463088"/>
            <a:ext cx="1168400" cy="20637"/>
          </a:xfrm>
          <a:custGeom>
            <a:avLst/>
            <a:gdLst/>
            <a:ahLst/>
            <a:cxnLst/>
            <a:rect l="0" t="0" r="0" b="0"/>
            <a:pathLst>
              <a:path w="1167131" h="21591">
                <a:moveTo>
                  <a:pt x="1167130" y="21590"/>
                </a:moveTo>
                <a:lnTo>
                  <a:pt x="1167130" y="21590"/>
                </a:lnTo>
                <a:lnTo>
                  <a:pt x="1135380" y="21590"/>
                </a:lnTo>
                <a:lnTo>
                  <a:pt x="1075691" y="21590"/>
                </a:lnTo>
                <a:lnTo>
                  <a:pt x="1032511" y="21590"/>
                </a:lnTo>
                <a:lnTo>
                  <a:pt x="980441" y="21590"/>
                </a:lnTo>
                <a:lnTo>
                  <a:pt x="923291" y="21590"/>
                </a:lnTo>
                <a:lnTo>
                  <a:pt x="868680" y="21590"/>
                </a:lnTo>
                <a:lnTo>
                  <a:pt x="822961" y="21590"/>
                </a:lnTo>
                <a:lnTo>
                  <a:pt x="765810" y="21590"/>
                </a:lnTo>
                <a:lnTo>
                  <a:pt x="711201" y="21590"/>
                </a:lnTo>
                <a:lnTo>
                  <a:pt x="666751" y="21590"/>
                </a:lnTo>
                <a:lnTo>
                  <a:pt x="614680" y="21590"/>
                </a:lnTo>
                <a:lnTo>
                  <a:pt x="561341" y="21590"/>
                </a:lnTo>
                <a:lnTo>
                  <a:pt x="510541" y="21590"/>
                </a:lnTo>
                <a:lnTo>
                  <a:pt x="463550" y="21590"/>
                </a:lnTo>
                <a:lnTo>
                  <a:pt x="414021" y="21590"/>
                </a:lnTo>
                <a:lnTo>
                  <a:pt x="365760" y="21590"/>
                </a:lnTo>
                <a:lnTo>
                  <a:pt x="306071" y="21590"/>
                </a:lnTo>
                <a:lnTo>
                  <a:pt x="256541" y="21590"/>
                </a:lnTo>
                <a:lnTo>
                  <a:pt x="198121" y="17781"/>
                </a:lnTo>
                <a:lnTo>
                  <a:pt x="139700" y="11431"/>
                </a:lnTo>
                <a:lnTo>
                  <a:pt x="78741" y="8890"/>
                </a:lnTo>
                <a:lnTo>
                  <a:pt x="20320" y="1271"/>
                </a:lnTo>
                <a:lnTo>
                  <a:pt x="0" y="0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22225" y="8785225"/>
            <a:ext cx="9882188" cy="638175"/>
          </a:xfrm>
          <a:custGeom>
            <a:avLst/>
            <a:gdLst/>
            <a:ahLst/>
            <a:cxnLst/>
            <a:rect l="0" t="0" r="0" b="0"/>
            <a:pathLst>
              <a:path w="9883141" h="637542">
                <a:moveTo>
                  <a:pt x="3810" y="637541"/>
                </a:moveTo>
                <a:lnTo>
                  <a:pt x="3810" y="624841"/>
                </a:lnTo>
                <a:lnTo>
                  <a:pt x="7619" y="599441"/>
                </a:lnTo>
                <a:lnTo>
                  <a:pt x="2539" y="539750"/>
                </a:lnTo>
                <a:lnTo>
                  <a:pt x="1269" y="486410"/>
                </a:lnTo>
                <a:lnTo>
                  <a:pt x="1269" y="429260"/>
                </a:lnTo>
                <a:lnTo>
                  <a:pt x="0" y="370841"/>
                </a:lnTo>
                <a:lnTo>
                  <a:pt x="0" y="307341"/>
                </a:lnTo>
                <a:lnTo>
                  <a:pt x="1269" y="246381"/>
                </a:lnTo>
                <a:lnTo>
                  <a:pt x="7619" y="195581"/>
                </a:lnTo>
                <a:lnTo>
                  <a:pt x="13969" y="133350"/>
                </a:lnTo>
                <a:lnTo>
                  <a:pt x="21590" y="106681"/>
                </a:lnTo>
                <a:lnTo>
                  <a:pt x="33020" y="86360"/>
                </a:lnTo>
                <a:lnTo>
                  <a:pt x="49529" y="72391"/>
                </a:lnTo>
                <a:lnTo>
                  <a:pt x="58420" y="66041"/>
                </a:lnTo>
                <a:lnTo>
                  <a:pt x="86360" y="67310"/>
                </a:lnTo>
                <a:lnTo>
                  <a:pt x="147320" y="76200"/>
                </a:lnTo>
                <a:lnTo>
                  <a:pt x="207010" y="77471"/>
                </a:lnTo>
                <a:lnTo>
                  <a:pt x="254000" y="78741"/>
                </a:lnTo>
                <a:lnTo>
                  <a:pt x="311150" y="85091"/>
                </a:lnTo>
                <a:lnTo>
                  <a:pt x="361950" y="87631"/>
                </a:lnTo>
                <a:lnTo>
                  <a:pt x="414019" y="88900"/>
                </a:lnTo>
                <a:lnTo>
                  <a:pt x="463550" y="88900"/>
                </a:lnTo>
                <a:lnTo>
                  <a:pt x="523240" y="88900"/>
                </a:lnTo>
                <a:lnTo>
                  <a:pt x="566419" y="88900"/>
                </a:lnTo>
                <a:lnTo>
                  <a:pt x="610869" y="88900"/>
                </a:lnTo>
                <a:lnTo>
                  <a:pt x="670560" y="92710"/>
                </a:lnTo>
                <a:lnTo>
                  <a:pt x="722629" y="97791"/>
                </a:lnTo>
                <a:lnTo>
                  <a:pt x="779780" y="102871"/>
                </a:lnTo>
                <a:lnTo>
                  <a:pt x="836929" y="107950"/>
                </a:lnTo>
                <a:lnTo>
                  <a:pt x="869949" y="113031"/>
                </a:lnTo>
                <a:lnTo>
                  <a:pt x="918210" y="125731"/>
                </a:lnTo>
                <a:lnTo>
                  <a:pt x="979170" y="132081"/>
                </a:lnTo>
                <a:lnTo>
                  <a:pt x="1027429" y="138431"/>
                </a:lnTo>
                <a:lnTo>
                  <a:pt x="1078229" y="148591"/>
                </a:lnTo>
                <a:lnTo>
                  <a:pt x="1137920" y="154941"/>
                </a:lnTo>
                <a:lnTo>
                  <a:pt x="1184910" y="162560"/>
                </a:lnTo>
                <a:lnTo>
                  <a:pt x="1243329" y="165100"/>
                </a:lnTo>
                <a:lnTo>
                  <a:pt x="1300479" y="166371"/>
                </a:lnTo>
                <a:lnTo>
                  <a:pt x="1356360" y="166371"/>
                </a:lnTo>
                <a:lnTo>
                  <a:pt x="1409699" y="166371"/>
                </a:lnTo>
                <a:lnTo>
                  <a:pt x="1473199" y="166371"/>
                </a:lnTo>
                <a:lnTo>
                  <a:pt x="1521460" y="166371"/>
                </a:lnTo>
                <a:lnTo>
                  <a:pt x="1570990" y="166371"/>
                </a:lnTo>
                <a:lnTo>
                  <a:pt x="1620520" y="166371"/>
                </a:lnTo>
                <a:lnTo>
                  <a:pt x="1677670" y="166371"/>
                </a:lnTo>
                <a:lnTo>
                  <a:pt x="1734820" y="166371"/>
                </a:lnTo>
                <a:lnTo>
                  <a:pt x="1785620" y="166371"/>
                </a:lnTo>
                <a:lnTo>
                  <a:pt x="1836420" y="166371"/>
                </a:lnTo>
                <a:lnTo>
                  <a:pt x="1889760" y="166371"/>
                </a:lnTo>
                <a:lnTo>
                  <a:pt x="1949449" y="166371"/>
                </a:lnTo>
                <a:lnTo>
                  <a:pt x="2005330" y="166371"/>
                </a:lnTo>
                <a:lnTo>
                  <a:pt x="2057399" y="166371"/>
                </a:lnTo>
                <a:lnTo>
                  <a:pt x="2108199" y="166371"/>
                </a:lnTo>
                <a:lnTo>
                  <a:pt x="2158999" y="166371"/>
                </a:lnTo>
                <a:lnTo>
                  <a:pt x="2211070" y="162560"/>
                </a:lnTo>
                <a:lnTo>
                  <a:pt x="2266949" y="157481"/>
                </a:lnTo>
                <a:lnTo>
                  <a:pt x="2324100" y="149860"/>
                </a:lnTo>
                <a:lnTo>
                  <a:pt x="2373630" y="138431"/>
                </a:lnTo>
                <a:lnTo>
                  <a:pt x="2421889" y="134621"/>
                </a:lnTo>
                <a:lnTo>
                  <a:pt x="2477770" y="133350"/>
                </a:lnTo>
                <a:lnTo>
                  <a:pt x="2523489" y="133350"/>
                </a:lnTo>
                <a:lnTo>
                  <a:pt x="2586989" y="133350"/>
                </a:lnTo>
                <a:lnTo>
                  <a:pt x="2644139" y="133350"/>
                </a:lnTo>
                <a:lnTo>
                  <a:pt x="2700020" y="133350"/>
                </a:lnTo>
                <a:lnTo>
                  <a:pt x="2749549" y="133350"/>
                </a:lnTo>
                <a:lnTo>
                  <a:pt x="2793999" y="133350"/>
                </a:lnTo>
                <a:lnTo>
                  <a:pt x="2843530" y="133350"/>
                </a:lnTo>
                <a:lnTo>
                  <a:pt x="2890520" y="133350"/>
                </a:lnTo>
                <a:lnTo>
                  <a:pt x="2946399" y="127000"/>
                </a:lnTo>
                <a:lnTo>
                  <a:pt x="2994660" y="118110"/>
                </a:lnTo>
                <a:lnTo>
                  <a:pt x="3045460" y="113031"/>
                </a:lnTo>
                <a:lnTo>
                  <a:pt x="3093720" y="105410"/>
                </a:lnTo>
                <a:lnTo>
                  <a:pt x="3145789" y="101600"/>
                </a:lnTo>
                <a:lnTo>
                  <a:pt x="3199130" y="100331"/>
                </a:lnTo>
                <a:lnTo>
                  <a:pt x="3242310" y="100331"/>
                </a:lnTo>
                <a:lnTo>
                  <a:pt x="3290569" y="100331"/>
                </a:lnTo>
                <a:lnTo>
                  <a:pt x="3340100" y="100331"/>
                </a:lnTo>
                <a:lnTo>
                  <a:pt x="3399789" y="100331"/>
                </a:lnTo>
                <a:lnTo>
                  <a:pt x="3459480" y="93981"/>
                </a:lnTo>
                <a:lnTo>
                  <a:pt x="3519169" y="90171"/>
                </a:lnTo>
                <a:lnTo>
                  <a:pt x="3575050" y="83821"/>
                </a:lnTo>
                <a:lnTo>
                  <a:pt x="3633469" y="71121"/>
                </a:lnTo>
                <a:lnTo>
                  <a:pt x="3690619" y="67310"/>
                </a:lnTo>
                <a:lnTo>
                  <a:pt x="3749039" y="60960"/>
                </a:lnTo>
                <a:lnTo>
                  <a:pt x="3810000" y="57150"/>
                </a:lnTo>
                <a:lnTo>
                  <a:pt x="3863339" y="54610"/>
                </a:lnTo>
                <a:lnTo>
                  <a:pt x="3909060" y="49531"/>
                </a:lnTo>
                <a:lnTo>
                  <a:pt x="3954780" y="46991"/>
                </a:lnTo>
                <a:lnTo>
                  <a:pt x="3999230" y="45721"/>
                </a:lnTo>
                <a:lnTo>
                  <a:pt x="4044950" y="44450"/>
                </a:lnTo>
                <a:lnTo>
                  <a:pt x="4089400" y="44450"/>
                </a:lnTo>
                <a:lnTo>
                  <a:pt x="4133850" y="44450"/>
                </a:lnTo>
                <a:lnTo>
                  <a:pt x="4177030" y="44450"/>
                </a:lnTo>
                <a:lnTo>
                  <a:pt x="4237989" y="44450"/>
                </a:lnTo>
                <a:lnTo>
                  <a:pt x="4288789" y="44450"/>
                </a:lnTo>
                <a:lnTo>
                  <a:pt x="4352289" y="44450"/>
                </a:lnTo>
                <a:lnTo>
                  <a:pt x="4404360" y="43181"/>
                </a:lnTo>
                <a:lnTo>
                  <a:pt x="4460240" y="36831"/>
                </a:lnTo>
                <a:lnTo>
                  <a:pt x="4522469" y="34291"/>
                </a:lnTo>
                <a:lnTo>
                  <a:pt x="4565650" y="34291"/>
                </a:lnTo>
                <a:lnTo>
                  <a:pt x="4610100" y="34291"/>
                </a:lnTo>
                <a:lnTo>
                  <a:pt x="4655819" y="31750"/>
                </a:lnTo>
                <a:lnTo>
                  <a:pt x="4704080" y="27941"/>
                </a:lnTo>
                <a:lnTo>
                  <a:pt x="4748530" y="24131"/>
                </a:lnTo>
                <a:lnTo>
                  <a:pt x="4804410" y="22860"/>
                </a:lnTo>
                <a:lnTo>
                  <a:pt x="4866639" y="22860"/>
                </a:lnTo>
                <a:lnTo>
                  <a:pt x="4921250" y="15241"/>
                </a:lnTo>
                <a:lnTo>
                  <a:pt x="4972050" y="11431"/>
                </a:lnTo>
                <a:lnTo>
                  <a:pt x="5011420" y="6350"/>
                </a:lnTo>
                <a:lnTo>
                  <a:pt x="5060950" y="2541"/>
                </a:lnTo>
                <a:lnTo>
                  <a:pt x="5114289" y="1271"/>
                </a:lnTo>
                <a:lnTo>
                  <a:pt x="5166360" y="1271"/>
                </a:lnTo>
                <a:lnTo>
                  <a:pt x="5212080" y="0"/>
                </a:lnTo>
                <a:lnTo>
                  <a:pt x="5275580" y="0"/>
                </a:lnTo>
                <a:lnTo>
                  <a:pt x="5320030" y="0"/>
                </a:lnTo>
                <a:lnTo>
                  <a:pt x="5369560" y="0"/>
                </a:lnTo>
                <a:lnTo>
                  <a:pt x="5427980" y="0"/>
                </a:lnTo>
                <a:lnTo>
                  <a:pt x="5476240" y="6350"/>
                </a:lnTo>
                <a:lnTo>
                  <a:pt x="5533389" y="15241"/>
                </a:lnTo>
                <a:lnTo>
                  <a:pt x="5575300" y="19050"/>
                </a:lnTo>
                <a:lnTo>
                  <a:pt x="5637529" y="21591"/>
                </a:lnTo>
                <a:lnTo>
                  <a:pt x="5698490" y="21591"/>
                </a:lnTo>
                <a:lnTo>
                  <a:pt x="5740400" y="22860"/>
                </a:lnTo>
                <a:lnTo>
                  <a:pt x="5784850" y="22860"/>
                </a:lnTo>
                <a:lnTo>
                  <a:pt x="5844539" y="22860"/>
                </a:lnTo>
                <a:lnTo>
                  <a:pt x="5901689" y="22860"/>
                </a:lnTo>
                <a:lnTo>
                  <a:pt x="5957569" y="22860"/>
                </a:lnTo>
                <a:lnTo>
                  <a:pt x="6013450" y="22860"/>
                </a:lnTo>
                <a:lnTo>
                  <a:pt x="6068060" y="22860"/>
                </a:lnTo>
                <a:lnTo>
                  <a:pt x="6130289" y="22860"/>
                </a:lnTo>
                <a:lnTo>
                  <a:pt x="6188709" y="22860"/>
                </a:lnTo>
                <a:lnTo>
                  <a:pt x="6250939" y="22860"/>
                </a:lnTo>
                <a:lnTo>
                  <a:pt x="6304279" y="22860"/>
                </a:lnTo>
                <a:lnTo>
                  <a:pt x="6363969" y="22860"/>
                </a:lnTo>
                <a:lnTo>
                  <a:pt x="6416039" y="22860"/>
                </a:lnTo>
                <a:lnTo>
                  <a:pt x="6470650" y="22860"/>
                </a:lnTo>
                <a:lnTo>
                  <a:pt x="6516369" y="22860"/>
                </a:lnTo>
                <a:lnTo>
                  <a:pt x="6563360" y="22860"/>
                </a:lnTo>
                <a:lnTo>
                  <a:pt x="6611619" y="22860"/>
                </a:lnTo>
                <a:lnTo>
                  <a:pt x="6657340" y="22860"/>
                </a:lnTo>
                <a:lnTo>
                  <a:pt x="6713219" y="22860"/>
                </a:lnTo>
                <a:lnTo>
                  <a:pt x="6776719" y="22860"/>
                </a:lnTo>
                <a:lnTo>
                  <a:pt x="6823710" y="22860"/>
                </a:lnTo>
                <a:lnTo>
                  <a:pt x="6880860" y="22860"/>
                </a:lnTo>
                <a:lnTo>
                  <a:pt x="6930390" y="21591"/>
                </a:lnTo>
                <a:lnTo>
                  <a:pt x="6991350" y="13971"/>
                </a:lnTo>
                <a:lnTo>
                  <a:pt x="7051040" y="11431"/>
                </a:lnTo>
                <a:lnTo>
                  <a:pt x="7100569" y="11431"/>
                </a:lnTo>
                <a:lnTo>
                  <a:pt x="7164069" y="11431"/>
                </a:lnTo>
                <a:lnTo>
                  <a:pt x="7227569" y="11431"/>
                </a:lnTo>
                <a:lnTo>
                  <a:pt x="7287260" y="11431"/>
                </a:lnTo>
                <a:lnTo>
                  <a:pt x="7334250" y="11431"/>
                </a:lnTo>
                <a:lnTo>
                  <a:pt x="7378700" y="11431"/>
                </a:lnTo>
                <a:lnTo>
                  <a:pt x="7434579" y="11431"/>
                </a:lnTo>
                <a:lnTo>
                  <a:pt x="7496810" y="11431"/>
                </a:lnTo>
                <a:lnTo>
                  <a:pt x="7560310" y="11431"/>
                </a:lnTo>
                <a:lnTo>
                  <a:pt x="7613650" y="11431"/>
                </a:lnTo>
                <a:lnTo>
                  <a:pt x="7668260" y="11431"/>
                </a:lnTo>
                <a:lnTo>
                  <a:pt x="7720329" y="15241"/>
                </a:lnTo>
                <a:lnTo>
                  <a:pt x="7781290" y="20321"/>
                </a:lnTo>
                <a:lnTo>
                  <a:pt x="7840979" y="21591"/>
                </a:lnTo>
                <a:lnTo>
                  <a:pt x="7900669" y="22860"/>
                </a:lnTo>
                <a:lnTo>
                  <a:pt x="7947660" y="22860"/>
                </a:lnTo>
                <a:lnTo>
                  <a:pt x="7997190" y="22860"/>
                </a:lnTo>
                <a:lnTo>
                  <a:pt x="8058150" y="22860"/>
                </a:lnTo>
                <a:lnTo>
                  <a:pt x="8117840" y="22860"/>
                </a:lnTo>
                <a:lnTo>
                  <a:pt x="8180069" y="22860"/>
                </a:lnTo>
                <a:lnTo>
                  <a:pt x="8233410" y="22860"/>
                </a:lnTo>
                <a:lnTo>
                  <a:pt x="8288019" y="22860"/>
                </a:lnTo>
                <a:lnTo>
                  <a:pt x="8346440" y="22860"/>
                </a:lnTo>
                <a:lnTo>
                  <a:pt x="8390890" y="22860"/>
                </a:lnTo>
                <a:lnTo>
                  <a:pt x="8439150" y="22860"/>
                </a:lnTo>
                <a:lnTo>
                  <a:pt x="8486140" y="22860"/>
                </a:lnTo>
                <a:lnTo>
                  <a:pt x="8531860" y="22860"/>
                </a:lnTo>
                <a:lnTo>
                  <a:pt x="8581390" y="22860"/>
                </a:lnTo>
                <a:lnTo>
                  <a:pt x="8639810" y="22860"/>
                </a:lnTo>
                <a:lnTo>
                  <a:pt x="8689340" y="22860"/>
                </a:lnTo>
                <a:lnTo>
                  <a:pt x="8740140" y="22860"/>
                </a:lnTo>
                <a:lnTo>
                  <a:pt x="8797291" y="30481"/>
                </a:lnTo>
                <a:lnTo>
                  <a:pt x="8848090" y="33021"/>
                </a:lnTo>
                <a:lnTo>
                  <a:pt x="8902700" y="33021"/>
                </a:lnTo>
                <a:lnTo>
                  <a:pt x="8963660" y="33021"/>
                </a:lnTo>
                <a:lnTo>
                  <a:pt x="9013190" y="33021"/>
                </a:lnTo>
                <a:lnTo>
                  <a:pt x="9060179" y="33021"/>
                </a:lnTo>
                <a:lnTo>
                  <a:pt x="9112250" y="33021"/>
                </a:lnTo>
                <a:lnTo>
                  <a:pt x="9159240" y="33021"/>
                </a:lnTo>
                <a:lnTo>
                  <a:pt x="9212579" y="33021"/>
                </a:lnTo>
                <a:lnTo>
                  <a:pt x="9267190" y="33021"/>
                </a:lnTo>
                <a:lnTo>
                  <a:pt x="9323069" y="33021"/>
                </a:lnTo>
                <a:lnTo>
                  <a:pt x="9386569" y="33021"/>
                </a:lnTo>
                <a:lnTo>
                  <a:pt x="9450069" y="33021"/>
                </a:lnTo>
                <a:lnTo>
                  <a:pt x="9500870" y="33021"/>
                </a:lnTo>
                <a:lnTo>
                  <a:pt x="9561829" y="33021"/>
                </a:lnTo>
                <a:lnTo>
                  <a:pt x="9615169" y="39371"/>
                </a:lnTo>
                <a:lnTo>
                  <a:pt x="9650730" y="49531"/>
                </a:lnTo>
                <a:lnTo>
                  <a:pt x="9669779" y="62231"/>
                </a:lnTo>
                <a:lnTo>
                  <a:pt x="9716769" y="123191"/>
                </a:lnTo>
                <a:lnTo>
                  <a:pt x="9758679" y="180341"/>
                </a:lnTo>
                <a:lnTo>
                  <a:pt x="9779000" y="234950"/>
                </a:lnTo>
                <a:lnTo>
                  <a:pt x="9782810" y="289560"/>
                </a:lnTo>
                <a:lnTo>
                  <a:pt x="9784079" y="347981"/>
                </a:lnTo>
                <a:lnTo>
                  <a:pt x="9789160" y="397510"/>
                </a:lnTo>
                <a:lnTo>
                  <a:pt x="9799319" y="439421"/>
                </a:lnTo>
                <a:lnTo>
                  <a:pt x="9813291" y="461010"/>
                </a:lnTo>
                <a:lnTo>
                  <a:pt x="9870440" y="513081"/>
                </a:lnTo>
                <a:lnTo>
                  <a:pt x="9878060" y="523241"/>
                </a:lnTo>
                <a:lnTo>
                  <a:pt x="9881870" y="533400"/>
                </a:lnTo>
                <a:lnTo>
                  <a:pt x="9883140" y="574041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8" name="Freihandform 37"/>
          <p:cNvSpPr/>
          <p:nvPr/>
        </p:nvSpPr>
        <p:spPr>
          <a:xfrm>
            <a:off x="55563" y="8575675"/>
            <a:ext cx="10104437" cy="849313"/>
          </a:xfrm>
          <a:custGeom>
            <a:avLst/>
            <a:gdLst/>
            <a:ahLst/>
            <a:cxnLst/>
            <a:rect l="0" t="0" r="0" b="0"/>
            <a:pathLst>
              <a:path w="10104121" h="849630">
                <a:moveTo>
                  <a:pt x="0" y="34290"/>
                </a:moveTo>
                <a:lnTo>
                  <a:pt x="53340" y="36829"/>
                </a:lnTo>
                <a:lnTo>
                  <a:pt x="110490" y="43179"/>
                </a:lnTo>
                <a:lnTo>
                  <a:pt x="172720" y="44450"/>
                </a:lnTo>
                <a:lnTo>
                  <a:pt x="219710" y="44450"/>
                </a:lnTo>
                <a:lnTo>
                  <a:pt x="275590" y="45719"/>
                </a:lnTo>
                <a:lnTo>
                  <a:pt x="332740" y="53340"/>
                </a:lnTo>
                <a:lnTo>
                  <a:pt x="391160" y="55879"/>
                </a:lnTo>
                <a:lnTo>
                  <a:pt x="443229" y="63500"/>
                </a:lnTo>
                <a:lnTo>
                  <a:pt x="492760" y="67310"/>
                </a:lnTo>
                <a:lnTo>
                  <a:pt x="544829" y="76200"/>
                </a:lnTo>
                <a:lnTo>
                  <a:pt x="599439" y="86360"/>
                </a:lnTo>
                <a:lnTo>
                  <a:pt x="656589" y="88900"/>
                </a:lnTo>
                <a:lnTo>
                  <a:pt x="716279" y="88900"/>
                </a:lnTo>
                <a:lnTo>
                  <a:pt x="774700" y="88900"/>
                </a:lnTo>
                <a:lnTo>
                  <a:pt x="834389" y="88900"/>
                </a:lnTo>
                <a:lnTo>
                  <a:pt x="883920" y="88900"/>
                </a:lnTo>
                <a:lnTo>
                  <a:pt x="938530" y="88900"/>
                </a:lnTo>
                <a:lnTo>
                  <a:pt x="986789" y="88900"/>
                </a:lnTo>
                <a:lnTo>
                  <a:pt x="1047750" y="88900"/>
                </a:lnTo>
                <a:lnTo>
                  <a:pt x="1094740" y="88900"/>
                </a:lnTo>
                <a:lnTo>
                  <a:pt x="1151889" y="88900"/>
                </a:lnTo>
                <a:lnTo>
                  <a:pt x="1202689" y="88900"/>
                </a:lnTo>
                <a:lnTo>
                  <a:pt x="1257300" y="88900"/>
                </a:lnTo>
                <a:lnTo>
                  <a:pt x="1316990" y="88900"/>
                </a:lnTo>
                <a:lnTo>
                  <a:pt x="1367789" y="88900"/>
                </a:lnTo>
                <a:lnTo>
                  <a:pt x="1428750" y="88900"/>
                </a:lnTo>
                <a:lnTo>
                  <a:pt x="1487170" y="88900"/>
                </a:lnTo>
                <a:lnTo>
                  <a:pt x="1549400" y="88900"/>
                </a:lnTo>
                <a:lnTo>
                  <a:pt x="1607820" y="88900"/>
                </a:lnTo>
                <a:lnTo>
                  <a:pt x="1666240" y="88900"/>
                </a:lnTo>
                <a:lnTo>
                  <a:pt x="1728470" y="88900"/>
                </a:lnTo>
                <a:lnTo>
                  <a:pt x="1784349" y="88900"/>
                </a:lnTo>
                <a:lnTo>
                  <a:pt x="1833880" y="87629"/>
                </a:lnTo>
                <a:lnTo>
                  <a:pt x="1887220" y="80010"/>
                </a:lnTo>
                <a:lnTo>
                  <a:pt x="1940559" y="71119"/>
                </a:lnTo>
                <a:lnTo>
                  <a:pt x="2004059" y="67310"/>
                </a:lnTo>
                <a:lnTo>
                  <a:pt x="2057399" y="60960"/>
                </a:lnTo>
                <a:lnTo>
                  <a:pt x="2113280" y="49529"/>
                </a:lnTo>
                <a:lnTo>
                  <a:pt x="2171699" y="45719"/>
                </a:lnTo>
                <a:lnTo>
                  <a:pt x="2230120" y="44450"/>
                </a:lnTo>
                <a:lnTo>
                  <a:pt x="2289809" y="44450"/>
                </a:lnTo>
                <a:lnTo>
                  <a:pt x="2348230" y="44450"/>
                </a:lnTo>
                <a:lnTo>
                  <a:pt x="2407920" y="44450"/>
                </a:lnTo>
                <a:lnTo>
                  <a:pt x="2467609" y="44450"/>
                </a:lnTo>
                <a:lnTo>
                  <a:pt x="2519680" y="44450"/>
                </a:lnTo>
                <a:lnTo>
                  <a:pt x="2573020" y="44450"/>
                </a:lnTo>
                <a:lnTo>
                  <a:pt x="2635249" y="44450"/>
                </a:lnTo>
                <a:lnTo>
                  <a:pt x="2694940" y="44450"/>
                </a:lnTo>
                <a:lnTo>
                  <a:pt x="2745740" y="44450"/>
                </a:lnTo>
                <a:lnTo>
                  <a:pt x="2793999" y="44450"/>
                </a:lnTo>
                <a:lnTo>
                  <a:pt x="2851149" y="44450"/>
                </a:lnTo>
                <a:lnTo>
                  <a:pt x="2893059" y="44450"/>
                </a:lnTo>
                <a:lnTo>
                  <a:pt x="2955290" y="44450"/>
                </a:lnTo>
                <a:lnTo>
                  <a:pt x="3008630" y="44450"/>
                </a:lnTo>
                <a:lnTo>
                  <a:pt x="3070859" y="44450"/>
                </a:lnTo>
                <a:lnTo>
                  <a:pt x="3131820" y="44450"/>
                </a:lnTo>
                <a:lnTo>
                  <a:pt x="3182620" y="44450"/>
                </a:lnTo>
                <a:lnTo>
                  <a:pt x="3244849" y="44450"/>
                </a:lnTo>
                <a:lnTo>
                  <a:pt x="3293110" y="44450"/>
                </a:lnTo>
                <a:lnTo>
                  <a:pt x="3346449" y="44450"/>
                </a:lnTo>
                <a:lnTo>
                  <a:pt x="3401060" y="44450"/>
                </a:lnTo>
                <a:lnTo>
                  <a:pt x="3453129" y="44450"/>
                </a:lnTo>
                <a:lnTo>
                  <a:pt x="3515360" y="44450"/>
                </a:lnTo>
                <a:lnTo>
                  <a:pt x="3575049" y="44450"/>
                </a:lnTo>
                <a:lnTo>
                  <a:pt x="3627120" y="44450"/>
                </a:lnTo>
                <a:lnTo>
                  <a:pt x="3680460" y="44450"/>
                </a:lnTo>
                <a:lnTo>
                  <a:pt x="3729990" y="44450"/>
                </a:lnTo>
                <a:lnTo>
                  <a:pt x="3783329" y="44450"/>
                </a:lnTo>
                <a:lnTo>
                  <a:pt x="3846829" y="44450"/>
                </a:lnTo>
                <a:lnTo>
                  <a:pt x="3895090" y="44450"/>
                </a:lnTo>
                <a:lnTo>
                  <a:pt x="3953510" y="44450"/>
                </a:lnTo>
                <a:lnTo>
                  <a:pt x="4001770" y="44450"/>
                </a:lnTo>
                <a:lnTo>
                  <a:pt x="4062729" y="44450"/>
                </a:lnTo>
                <a:lnTo>
                  <a:pt x="4114799" y="44450"/>
                </a:lnTo>
                <a:lnTo>
                  <a:pt x="4168140" y="44450"/>
                </a:lnTo>
                <a:lnTo>
                  <a:pt x="4231639" y="44450"/>
                </a:lnTo>
                <a:lnTo>
                  <a:pt x="4291329" y="44450"/>
                </a:lnTo>
                <a:lnTo>
                  <a:pt x="4349749" y="44450"/>
                </a:lnTo>
                <a:lnTo>
                  <a:pt x="4409440" y="44450"/>
                </a:lnTo>
                <a:lnTo>
                  <a:pt x="4456429" y="44450"/>
                </a:lnTo>
                <a:lnTo>
                  <a:pt x="4507229" y="44450"/>
                </a:lnTo>
                <a:lnTo>
                  <a:pt x="4566920" y="44450"/>
                </a:lnTo>
                <a:lnTo>
                  <a:pt x="4627879" y="44450"/>
                </a:lnTo>
                <a:lnTo>
                  <a:pt x="4679949" y="44450"/>
                </a:lnTo>
                <a:lnTo>
                  <a:pt x="4733290" y="44450"/>
                </a:lnTo>
                <a:lnTo>
                  <a:pt x="4795520" y="44450"/>
                </a:lnTo>
                <a:lnTo>
                  <a:pt x="4847590" y="44450"/>
                </a:lnTo>
                <a:lnTo>
                  <a:pt x="4909820" y="44450"/>
                </a:lnTo>
                <a:lnTo>
                  <a:pt x="4952999" y="44450"/>
                </a:lnTo>
                <a:lnTo>
                  <a:pt x="4996179" y="44450"/>
                </a:lnTo>
                <a:lnTo>
                  <a:pt x="5040629" y="44450"/>
                </a:lnTo>
                <a:lnTo>
                  <a:pt x="5104129" y="44450"/>
                </a:lnTo>
                <a:lnTo>
                  <a:pt x="5165090" y="44450"/>
                </a:lnTo>
                <a:lnTo>
                  <a:pt x="5223510" y="44450"/>
                </a:lnTo>
                <a:lnTo>
                  <a:pt x="5271770" y="44450"/>
                </a:lnTo>
                <a:lnTo>
                  <a:pt x="5332730" y="44450"/>
                </a:lnTo>
                <a:lnTo>
                  <a:pt x="5382260" y="44450"/>
                </a:lnTo>
                <a:lnTo>
                  <a:pt x="5425440" y="44450"/>
                </a:lnTo>
                <a:lnTo>
                  <a:pt x="5469889" y="44450"/>
                </a:lnTo>
                <a:lnTo>
                  <a:pt x="5528310" y="44450"/>
                </a:lnTo>
                <a:lnTo>
                  <a:pt x="5579110" y="44450"/>
                </a:lnTo>
                <a:lnTo>
                  <a:pt x="5632449" y="44450"/>
                </a:lnTo>
                <a:lnTo>
                  <a:pt x="5685790" y="44450"/>
                </a:lnTo>
                <a:lnTo>
                  <a:pt x="5749290" y="44450"/>
                </a:lnTo>
                <a:lnTo>
                  <a:pt x="5800090" y="44450"/>
                </a:lnTo>
                <a:lnTo>
                  <a:pt x="5859779" y="44450"/>
                </a:lnTo>
                <a:lnTo>
                  <a:pt x="5919470" y="44450"/>
                </a:lnTo>
                <a:lnTo>
                  <a:pt x="5976620" y="44450"/>
                </a:lnTo>
                <a:lnTo>
                  <a:pt x="6024879" y="44450"/>
                </a:lnTo>
                <a:lnTo>
                  <a:pt x="6085840" y="44450"/>
                </a:lnTo>
                <a:lnTo>
                  <a:pt x="6131560" y="44450"/>
                </a:lnTo>
                <a:lnTo>
                  <a:pt x="6184899" y="44450"/>
                </a:lnTo>
                <a:lnTo>
                  <a:pt x="6234429" y="44450"/>
                </a:lnTo>
                <a:lnTo>
                  <a:pt x="6296659" y="44450"/>
                </a:lnTo>
                <a:lnTo>
                  <a:pt x="6348730" y="44450"/>
                </a:lnTo>
                <a:lnTo>
                  <a:pt x="6400799" y="44450"/>
                </a:lnTo>
                <a:lnTo>
                  <a:pt x="6450329" y="39369"/>
                </a:lnTo>
                <a:lnTo>
                  <a:pt x="6501129" y="35560"/>
                </a:lnTo>
                <a:lnTo>
                  <a:pt x="6549389" y="34290"/>
                </a:lnTo>
                <a:lnTo>
                  <a:pt x="6601460" y="34290"/>
                </a:lnTo>
                <a:lnTo>
                  <a:pt x="6654800" y="34290"/>
                </a:lnTo>
                <a:lnTo>
                  <a:pt x="6704329" y="34290"/>
                </a:lnTo>
                <a:lnTo>
                  <a:pt x="6756400" y="34290"/>
                </a:lnTo>
                <a:lnTo>
                  <a:pt x="6804660" y="34290"/>
                </a:lnTo>
                <a:lnTo>
                  <a:pt x="6861810" y="34290"/>
                </a:lnTo>
                <a:lnTo>
                  <a:pt x="6907529" y="34290"/>
                </a:lnTo>
                <a:lnTo>
                  <a:pt x="6955789" y="33019"/>
                </a:lnTo>
                <a:lnTo>
                  <a:pt x="7006589" y="27940"/>
                </a:lnTo>
                <a:lnTo>
                  <a:pt x="7066279" y="24129"/>
                </a:lnTo>
                <a:lnTo>
                  <a:pt x="7125970" y="22860"/>
                </a:lnTo>
                <a:lnTo>
                  <a:pt x="7185660" y="22860"/>
                </a:lnTo>
                <a:lnTo>
                  <a:pt x="7241539" y="22860"/>
                </a:lnTo>
                <a:lnTo>
                  <a:pt x="7297420" y="22860"/>
                </a:lnTo>
                <a:lnTo>
                  <a:pt x="7346950" y="16510"/>
                </a:lnTo>
                <a:lnTo>
                  <a:pt x="7407910" y="5079"/>
                </a:lnTo>
                <a:lnTo>
                  <a:pt x="7467600" y="1269"/>
                </a:lnTo>
                <a:lnTo>
                  <a:pt x="7518400" y="1269"/>
                </a:lnTo>
                <a:lnTo>
                  <a:pt x="7573010" y="1269"/>
                </a:lnTo>
                <a:lnTo>
                  <a:pt x="7623810" y="0"/>
                </a:lnTo>
                <a:lnTo>
                  <a:pt x="7678420" y="0"/>
                </a:lnTo>
                <a:lnTo>
                  <a:pt x="7736839" y="0"/>
                </a:lnTo>
                <a:lnTo>
                  <a:pt x="7793989" y="0"/>
                </a:lnTo>
                <a:lnTo>
                  <a:pt x="7842250" y="0"/>
                </a:lnTo>
                <a:lnTo>
                  <a:pt x="7903210" y="6350"/>
                </a:lnTo>
                <a:lnTo>
                  <a:pt x="7961629" y="10160"/>
                </a:lnTo>
                <a:lnTo>
                  <a:pt x="8021320" y="11429"/>
                </a:lnTo>
                <a:lnTo>
                  <a:pt x="8075929" y="11429"/>
                </a:lnTo>
                <a:lnTo>
                  <a:pt x="8135620" y="11429"/>
                </a:lnTo>
                <a:lnTo>
                  <a:pt x="8185150" y="11429"/>
                </a:lnTo>
                <a:lnTo>
                  <a:pt x="8241029" y="11429"/>
                </a:lnTo>
                <a:lnTo>
                  <a:pt x="8301989" y="11429"/>
                </a:lnTo>
                <a:lnTo>
                  <a:pt x="8357870" y="11429"/>
                </a:lnTo>
                <a:lnTo>
                  <a:pt x="8417559" y="11429"/>
                </a:lnTo>
                <a:lnTo>
                  <a:pt x="8472170" y="11429"/>
                </a:lnTo>
                <a:lnTo>
                  <a:pt x="8533130" y="11429"/>
                </a:lnTo>
                <a:lnTo>
                  <a:pt x="8592820" y="11429"/>
                </a:lnTo>
                <a:lnTo>
                  <a:pt x="8656320" y="11429"/>
                </a:lnTo>
                <a:lnTo>
                  <a:pt x="8705851" y="11429"/>
                </a:lnTo>
                <a:lnTo>
                  <a:pt x="8755380" y="11429"/>
                </a:lnTo>
                <a:lnTo>
                  <a:pt x="8804910" y="11429"/>
                </a:lnTo>
                <a:lnTo>
                  <a:pt x="8865870" y="11429"/>
                </a:lnTo>
                <a:lnTo>
                  <a:pt x="8916670" y="11429"/>
                </a:lnTo>
                <a:lnTo>
                  <a:pt x="8964929" y="11429"/>
                </a:lnTo>
                <a:lnTo>
                  <a:pt x="9015729" y="11429"/>
                </a:lnTo>
                <a:lnTo>
                  <a:pt x="9065260" y="11429"/>
                </a:lnTo>
                <a:lnTo>
                  <a:pt x="9127489" y="11429"/>
                </a:lnTo>
                <a:lnTo>
                  <a:pt x="9173210" y="11429"/>
                </a:lnTo>
                <a:lnTo>
                  <a:pt x="9217660" y="11429"/>
                </a:lnTo>
                <a:lnTo>
                  <a:pt x="9262110" y="11429"/>
                </a:lnTo>
                <a:lnTo>
                  <a:pt x="9323070" y="11429"/>
                </a:lnTo>
                <a:lnTo>
                  <a:pt x="9373870" y="11429"/>
                </a:lnTo>
                <a:lnTo>
                  <a:pt x="9427210" y="19050"/>
                </a:lnTo>
                <a:lnTo>
                  <a:pt x="9490710" y="21590"/>
                </a:lnTo>
                <a:lnTo>
                  <a:pt x="9542779" y="25400"/>
                </a:lnTo>
                <a:lnTo>
                  <a:pt x="9598660" y="31750"/>
                </a:lnTo>
                <a:lnTo>
                  <a:pt x="9657079" y="49529"/>
                </a:lnTo>
                <a:lnTo>
                  <a:pt x="9716770" y="63500"/>
                </a:lnTo>
                <a:lnTo>
                  <a:pt x="9775189" y="72390"/>
                </a:lnTo>
                <a:lnTo>
                  <a:pt x="9834879" y="77469"/>
                </a:lnTo>
                <a:lnTo>
                  <a:pt x="9893300" y="81279"/>
                </a:lnTo>
                <a:lnTo>
                  <a:pt x="9952990" y="93979"/>
                </a:lnTo>
                <a:lnTo>
                  <a:pt x="9984740" y="110490"/>
                </a:lnTo>
                <a:lnTo>
                  <a:pt x="9998710" y="127000"/>
                </a:lnTo>
                <a:lnTo>
                  <a:pt x="10008870" y="147319"/>
                </a:lnTo>
                <a:lnTo>
                  <a:pt x="10013950" y="204469"/>
                </a:lnTo>
                <a:lnTo>
                  <a:pt x="10017760" y="234950"/>
                </a:lnTo>
                <a:lnTo>
                  <a:pt x="10033000" y="284479"/>
                </a:lnTo>
                <a:lnTo>
                  <a:pt x="10043160" y="341629"/>
                </a:lnTo>
                <a:lnTo>
                  <a:pt x="10055860" y="394969"/>
                </a:lnTo>
                <a:lnTo>
                  <a:pt x="10067289" y="445769"/>
                </a:lnTo>
                <a:lnTo>
                  <a:pt x="10076179" y="509269"/>
                </a:lnTo>
                <a:lnTo>
                  <a:pt x="10088879" y="563879"/>
                </a:lnTo>
                <a:lnTo>
                  <a:pt x="10095229" y="621029"/>
                </a:lnTo>
                <a:lnTo>
                  <a:pt x="10101579" y="669290"/>
                </a:lnTo>
                <a:lnTo>
                  <a:pt x="10102849" y="718819"/>
                </a:lnTo>
                <a:lnTo>
                  <a:pt x="10104120" y="779779"/>
                </a:lnTo>
                <a:lnTo>
                  <a:pt x="10104120" y="839469"/>
                </a:lnTo>
                <a:lnTo>
                  <a:pt x="10104120" y="849629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167" name="Textfeld 38"/>
          <p:cNvSpPr txBox="1">
            <a:spLocks noChangeArrowheads="1"/>
          </p:cNvSpPr>
          <p:nvPr/>
        </p:nvSpPr>
        <p:spPr bwMode="auto">
          <a:xfrm>
            <a:off x="190500" y="63500"/>
            <a:ext cx="937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1500" b="1" dirty="0" err="1" smtClean="0">
                <a:latin typeface="Tunga - 20"/>
              </a:rPr>
              <a:t>Vapauta</a:t>
            </a:r>
            <a:r>
              <a:rPr lang="de-DE" altLang="en-US" sz="1500" b="1" dirty="0" smtClean="0">
                <a:latin typeface="Tunga - 20"/>
              </a:rPr>
              <a:t> </a:t>
            </a:r>
            <a:r>
              <a:rPr lang="de-DE" altLang="en-US" sz="1500" b="1" dirty="0" err="1" smtClean="0">
                <a:latin typeface="Tunga - 20"/>
              </a:rPr>
              <a:t>ilmapallot</a:t>
            </a:r>
            <a:r>
              <a:rPr lang="de-DE" altLang="en-US" sz="1500" b="1" dirty="0" smtClean="0">
                <a:latin typeface="Tunga - 20"/>
              </a:rPr>
              <a:t> </a:t>
            </a:r>
            <a:r>
              <a:rPr lang="de-DE" altLang="en-US" sz="1500" b="1" dirty="0" err="1" smtClean="0">
                <a:latin typeface="Tunga - 20"/>
              </a:rPr>
              <a:t>lausumalla</a:t>
            </a:r>
            <a:r>
              <a:rPr lang="de-DE" altLang="en-US" sz="1500" b="1" dirty="0" smtClean="0">
                <a:latin typeface="Tunga - 20"/>
              </a:rPr>
              <a:t> </a:t>
            </a:r>
            <a:r>
              <a:rPr lang="de-DE" altLang="en-US" sz="1500" b="1" dirty="0" err="1" smtClean="0">
                <a:latin typeface="Tunga - 20"/>
              </a:rPr>
              <a:t>värien</a:t>
            </a:r>
            <a:r>
              <a:rPr lang="de-DE" altLang="en-US" sz="1500" b="1" dirty="0" smtClean="0">
                <a:latin typeface="Tunga - 20"/>
              </a:rPr>
              <a:t> </a:t>
            </a:r>
            <a:r>
              <a:rPr lang="de-DE" altLang="en-US" sz="1500" b="1" dirty="0" err="1" smtClean="0">
                <a:latin typeface="Tunga - 20"/>
              </a:rPr>
              <a:t>nimet</a:t>
            </a:r>
            <a:r>
              <a:rPr lang="de-DE" altLang="en-US" sz="1500" b="1" dirty="0" smtClean="0">
                <a:latin typeface="Tunga - 20"/>
              </a:rPr>
              <a:t> </a:t>
            </a:r>
            <a:r>
              <a:rPr lang="de-DE" altLang="en-US" sz="1500" b="1" dirty="0" err="1" smtClean="0">
                <a:latin typeface="Tunga - 20"/>
              </a:rPr>
              <a:t>saksaksi</a:t>
            </a:r>
            <a:r>
              <a:rPr lang="de-DE" altLang="en-US" sz="1500" b="1" dirty="0" smtClean="0">
                <a:latin typeface="Tunga - 20"/>
              </a:rPr>
              <a:t>! </a:t>
            </a:r>
            <a:r>
              <a:rPr lang="de-DE" altLang="en-US" sz="1500" b="1" dirty="0" err="1" smtClean="0">
                <a:latin typeface="Tunga - 20"/>
              </a:rPr>
              <a:t>Aloita</a:t>
            </a:r>
            <a:r>
              <a:rPr lang="de-DE" altLang="en-US" sz="1500" b="1" dirty="0" smtClean="0">
                <a:latin typeface="Tunga - 20"/>
              </a:rPr>
              <a:t> </a:t>
            </a:r>
            <a:r>
              <a:rPr lang="de-DE" altLang="en-US" sz="1500" b="1" dirty="0" err="1" smtClean="0">
                <a:latin typeface="Tunga - 20"/>
              </a:rPr>
              <a:t>vasemmalta</a:t>
            </a:r>
            <a:r>
              <a:rPr lang="de-DE" altLang="en-US" sz="1500" b="1" dirty="0" smtClean="0">
                <a:latin typeface="Tunga - 20"/>
              </a:rPr>
              <a:t>.</a:t>
            </a:r>
            <a:endParaRPr lang="de-DE" altLang="en-US" sz="1500" b="1" dirty="0">
              <a:latin typeface="Tunga - 20"/>
            </a:endParaRPr>
          </a:p>
        </p:txBody>
      </p:sp>
      <p:sp>
        <p:nvSpPr>
          <p:cNvPr id="40" name="Freihandform 39"/>
          <p:cNvSpPr/>
          <p:nvPr/>
        </p:nvSpPr>
        <p:spPr>
          <a:xfrm>
            <a:off x="66675" y="8537575"/>
            <a:ext cx="10085388" cy="1185863"/>
          </a:xfrm>
          <a:custGeom>
            <a:avLst/>
            <a:gdLst/>
            <a:ahLst/>
            <a:cxnLst/>
            <a:rect l="0" t="0" r="0" b="0"/>
            <a:pathLst>
              <a:path w="10086343" h="1186180">
                <a:moveTo>
                  <a:pt x="0" y="1106169"/>
                </a:moveTo>
                <a:lnTo>
                  <a:pt x="52071" y="1106169"/>
                </a:lnTo>
                <a:lnTo>
                  <a:pt x="105411" y="1106169"/>
                </a:lnTo>
                <a:lnTo>
                  <a:pt x="161290" y="1106169"/>
                </a:lnTo>
                <a:lnTo>
                  <a:pt x="224791" y="1106169"/>
                </a:lnTo>
                <a:lnTo>
                  <a:pt x="275591" y="1106169"/>
                </a:lnTo>
                <a:lnTo>
                  <a:pt x="337820" y="1104900"/>
                </a:lnTo>
                <a:lnTo>
                  <a:pt x="398780" y="1090929"/>
                </a:lnTo>
                <a:lnTo>
                  <a:pt x="447041" y="1076960"/>
                </a:lnTo>
                <a:lnTo>
                  <a:pt x="501651" y="1066800"/>
                </a:lnTo>
                <a:lnTo>
                  <a:pt x="556260" y="1062990"/>
                </a:lnTo>
                <a:lnTo>
                  <a:pt x="604520" y="1059179"/>
                </a:lnTo>
                <a:lnTo>
                  <a:pt x="651511" y="1046479"/>
                </a:lnTo>
                <a:lnTo>
                  <a:pt x="702311" y="1041400"/>
                </a:lnTo>
                <a:lnTo>
                  <a:pt x="750571" y="1040129"/>
                </a:lnTo>
                <a:lnTo>
                  <a:pt x="801371" y="1040129"/>
                </a:lnTo>
                <a:lnTo>
                  <a:pt x="849630" y="1040129"/>
                </a:lnTo>
                <a:lnTo>
                  <a:pt x="901700" y="1040129"/>
                </a:lnTo>
                <a:lnTo>
                  <a:pt x="949961" y="1040129"/>
                </a:lnTo>
                <a:lnTo>
                  <a:pt x="1002030" y="1040129"/>
                </a:lnTo>
                <a:lnTo>
                  <a:pt x="1055371" y="1040129"/>
                </a:lnTo>
                <a:lnTo>
                  <a:pt x="1118871" y="1040129"/>
                </a:lnTo>
                <a:lnTo>
                  <a:pt x="1178560" y="1040129"/>
                </a:lnTo>
                <a:lnTo>
                  <a:pt x="1238250" y="1040129"/>
                </a:lnTo>
                <a:lnTo>
                  <a:pt x="1296671" y="1040129"/>
                </a:lnTo>
                <a:lnTo>
                  <a:pt x="1356361" y="1040129"/>
                </a:lnTo>
                <a:lnTo>
                  <a:pt x="1416051" y="1040129"/>
                </a:lnTo>
                <a:lnTo>
                  <a:pt x="1466850" y="1040129"/>
                </a:lnTo>
                <a:lnTo>
                  <a:pt x="1529080" y="1040129"/>
                </a:lnTo>
                <a:lnTo>
                  <a:pt x="1588771" y="1040129"/>
                </a:lnTo>
                <a:lnTo>
                  <a:pt x="1644650" y="1040129"/>
                </a:lnTo>
                <a:lnTo>
                  <a:pt x="1696721" y="1040129"/>
                </a:lnTo>
                <a:lnTo>
                  <a:pt x="1748790" y="1040129"/>
                </a:lnTo>
                <a:lnTo>
                  <a:pt x="1803400" y="1040129"/>
                </a:lnTo>
                <a:lnTo>
                  <a:pt x="1852931" y="1040129"/>
                </a:lnTo>
                <a:lnTo>
                  <a:pt x="1915161" y="1040129"/>
                </a:lnTo>
                <a:lnTo>
                  <a:pt x="1973581" y="1040129"/>
                </a:lnTo>
                <a:lnTo>
                  <a:pt x="2029461" y="1040129"/>
                </a:lnTo>
                <a:lnTo>
                  <a:pt x="2078990" y="1041400"/>
                </a:lnTo>
                <a:lnTo>
                  <a:pt x="2131061" y="1049019"/>
                </a:lnTo>
                <a:lnTo>
                  <a:pt x="2180591" y="1056640"/>
                </a:lnTo>
                <a:lnTo>
                  <a:pt x="2239010" y="1060450"/>
                </a:lnTo>
                <a:lnTo>
                  <a:pt x="2288540" y="1061719"/>
                </a:lnTo>
                <a:lnTo>
                  <a:pt x="2335531" y="1061719"/>
                </a:lnTo>
                <a:lnTo>
                  <a:pt x="2386331" y="1061719"/>
                </a:lnTo>
                <a:lnTo>
                  <a:pt x="2435861" y="1061719"/>
                </a:lnTo>
                <a:lnTo>
                  <a:pt x="2491741" y="1062990"/>
                </a:lnTo>
                <a:lnTo>
                  <a:pt x="2552700" y="1073150"/>
                </a:lnTo>
                <a:lnTo>
                  <a:pt x="2612390" y="1080769"/>
                </a:lnTo>
                <a:lnTo>
                  <a:pt x="2674621" y="1083310"/>
                </a:lnTo>
                <a:lnTo>
                  <a:pt x="2726690" y="1083310"/>
                </a:lnTo>
                <a:lnTo>
                  <a:pt x="2778761" y="1083310"/>
                </a:lnTo>
                <a:lnTo>
                  <a:pt x="2839721" y="1083310"/>
                </a:lnTo>
                <a:lnTo>
                  <a:pt x="2890521" y="1083310"/>
                </a:lnTo>
                <a:lnTo>
                  <a:pt x="2954021" y="1083310"/>
                </a:lnTo>
                <a:lnTo>
                  <a:pt x="3013711" y="1083310"/>
                </a:lnTo>
                <a:lnTo>
                  <a:pt x="3073400" y="1089660"/>
                </a:lnTo>
                <a:lnTo>
                  <a:pt x="3129281" y="1099819"/>
                </a:lnTo>
                <a:lnTo>
                  <a:pt x="3181351" y="1103629"/>
                </a:lnTo>
                <a:lnTo>
                  <a:pt x="3239771" y="1104900"/>
                </a:lnTo>
                <a:lnTo>
                  <a:pt x="3281681" y="1106169"/>
                </a:lnTo>
                <a:lnTo>
                  <a:pt x="3340101" y="1106169"/>
                </a:lnTo>
                <a:lnTo>
                  <a:pt x="3392170" y="1106169"/>
                </a:lnTo>
                <a:lnTo>
                  <a:pt x="3446781" y="1106169"/>
                </a:lnTo>
                <a:lnTo>
                  <a:pt x="3498851" y="1106169"/>
                </a:lnTo>
                <a:lnTo>
                  <a:pt x="3548381" y="1106169"/>
                </a:lnTo>
                <a:lnTo>
                  <a:pt x="3608070" y="1106169"/>
                </a:lnTo>
                <a:lnTo>
                  <a:pt x="3671570" y="1106169"/>
                </a:lnTo>
                <a:lnTo>
                  <a:pt x="3723640" y="1106169"/>
                </a:lnTo>
                <a:lnTo>
                  <a:pt x="3775711" y="1106169"/>
                </a:lnTo>
                <a:lnTo>
                  <a:pt x="3829051" y="1106169"/>
                </a:lnTo>
                <a:lnTo>
                  <a:pt x="3887470" y="1106169"/>
                </a:lnTo>
                <a:lnTo>
                  <a:pt x="3940811" y="1106169"/>
                </a:lnTo>
                <a:lnTo>
                  <a:pt x="3991611" y="1106169"/>
                </a:lnTo>
                <a:lnTo>
                  <a:pt x="4051301" y="1106169"/>
                </a:lnTo>
                <a:lnTo>
                  <a:pt x="4097020" y="1106169"/>
                </a:lnTo>
                <a:lnTo>
                  <a:pt x="4137661" y="1106169"/>
                </a:lnTo>
                <a:lnTo>
                  <a:pt x="4192271" y="1106169"/>
                </a:lnTo>
                <a:lnTo>
                  <a:pt x="4254501" y="1106169"/>
                </a:lnTo>
                <a:lnTo>
                  <a:pt x="4310381" y="1106169"/>
                </a:lnTo>
                <a:lnTo>
                  <a:pt x="4361181" y="1108710"/>
                </a:lnTo>
                <a:lnTo>
                  <a:pt x="4408170" y="1113790"/>
                </a:lnTo>
                <a:lnTo>
                  <a:pt x="4453890" y="1115060"/>
                </a:lnTo>
                <a:lnTo>
                  <a:pt x="4498340" y="1116329"/>
                </a:lnTo>
                <a:lnTo>
                  <a:pt x="4561840" y="1116329"/>
                </a:lnTo>
                <a:lnTo>
                  <a:pt x="4616451" y="1117600"/>
                </a:lnTo>
                <a:lnTo>
                  <a:pt x="4678681" y="1117600"/>
                </a:lnTo>
                <a:lnTo>
                  <a:pt x="4729481" y="1117600"/>
                </a:lnTo>
                <a:lnTo>
                  <a:pt x="4784090" y="1117600"/>
                </a:lnTo>
                <a:lnTo>
                  <a:pt x="4838701" y="1117600"/>
                </a:lnTo>
                <a:lnTo>
                  <a:pt x="4888231" y="1117600"/>
                </a:lnTo>
                <a:lnTo>
                  <a:pt x="4940301" y="1117600"/>
                </a:lnTo>
                <a:lnTo>
                  <a:pt x="4988561" y="1117600"/>
                </a:lnTo>
                <a:lnTo>
                  <a:pt x="5034281" y="1117600"/>
                </a:lnTo>
                <a:lnTo>
                  <a:pt x="5096511" y="1117600"/>
                </a:lnTo>
                <a:lnTo>
                  <a:pt x="5144770" y="1117600"/>
                </a:lnTo>
                <a:lnTo>
                  <a:pt x="5195571" y="1117600"/>
                </a:lnTo>
                <a:lnTo>
                  <a:pt x="5251451" y="1117600"/>
                </a:lnTo>
                <a:lnTo>
                  <a:pt x="5298440" y="1117600"/>
                </a:lnTo>
                <a:lnTo>
                  <a:pt x="5360671" y="1117600"/>
                </a:lnTo>
                <a:lnTo>
                  <a:pt x="5414011" y="1117600"/>
                </a:lnTo>
                <a:lnTo>
                  <a:pt x="5468620" y="1117600"/>
                </a:lnTo>
                <a:lnTo>
                  <a:pt x="5524501" y="1117600"/>
                </a:lnTo>
                <a:lnTo>
                  <a:pt x="5575301" y="1117600"/>
                </a:lnTo>
                <a:lnTo>
                  <a:pt x="5629911" y="1117600"/>
                </a:lnTo>
                <a:lnTo>
                  <a:pt x="5684520" y="1117600"/>
                </a:lnTo>
                <a:lnTo>
                  <a:pt x="5736590" y="1117600"/>
                </a:lnTo>
                <a:lnTo>
                  <a:pt x="5786120" y="1117600"/>
                </a:lnTo>
                <a:lnTo>
                  <a:pt x="5839461" y="1117600"/>
                </a:lnTo>
                <a:lnTo>
                  <a:pt x="5882640" y="1117600"/>
                </a:lnTo>
                <a:lnTo>
                  <a:pt x="5942331" y="1117600"/>
                </a:lnTo>
                <a:lnTo>
                  <a:pt x="5996940" y="1117600"/>
                </a:lnTo>
                <a:lnTo>
                  <a:pt x="6043931" y="1117600"/>
                </a:lnTo>
                <a:lnTo>
                  <a:pt x="6101081" y="1117600"/>
                </a:lnTo>
                <a:lnTo>
                  <a:pt x="6146801" y="1117600"/>
                </a:lnTo>
                <a:lnTo>
                  <a:pt x="6209031" y="1117600"/>
                </a:lnTo>
                <a:lnTo>
                  <a:pt x="6267451" y="1117600"/>
                </a:lnTo>
                <a:lnTo>
                  <a:pt x="6316981" y="1117600"/>
                </a:lnTo>
                <a:lnTo>
                  <a:pt x="6375401" y="1109979"/>
                </a:lnTo>
                <a:lnTo>
                  <a:pt x="6422390" y="1107440"/>
                </a:lnTo>
                <a:lnTo>
                  <a:pt x="6465570" y="1106169"/>
                </a:lnTo>
                <a:lnTo>
                  <a:pt x="6521451" y="1102360"/>
                </a:lnTo>
                <a:lnTo>
                  <a:pt x="6584951" y="1096010"/>
                </a:lnTo>
                <a:lnTo>
                  <a:pt x="6644641" y="1087119"/>
                </a:lnTo>
                <a:lnTo>
                  <a:pt x="6700520" y="1080769"/>
                </a:lnTo>
                <a:lnTo>
                  <a:pt x="6758941" y="1068069"/>
                </a:lnTo>
                <a:lnTo>
                  <a:pt x="6812280" y="1057910"/>
                </a:lnTo>
                <a:lnTo>
                  <a:pt x="6866891" y="1052829"/>
                </a:lnTo>
                <a:lnTo>
                  <a:pt x="6915151" y="1051560"/>
                </a:lnTo>
                <a:lnTo>
                  <a:pt x="6976111" y="1050290"/>
                </a:lnTo>
                <a:lnTo>
                  <a:pt x="7035801" y="1050290"/>
                </a:lnTo>
                <a:lnTo>
                  <a:pt x="7084061" y="1050290"/>
                </a:lnTo>
                <a:lnTo>
                  <a:pt x="7139941" y="1050290"/>
                </a:lnTo>
                <a:lnTo>
                  <a:pt x="7199630" y="1050290"/>
                </a:lnTo>
                <a:lnTo>
                  <a:pt x="7254241" y="1050290"/>
                </a:lnTo>
                <a:lnTo>
                  <a:pt x="7303770" y="1050290"/>
                </a:lnTo>
                <a:lnTo>
                  <a:pt x="7354570" y="1050290"/>
                </a:lnTo>
                <a:lnTo>
                  <a:pt x="7404101" y="1050290"/>
                </a:lnTo>
                <a:lnTo>
                  <a:pt x="7457441" y="1050290"/>
                </a:lnTo>
                <a:lnTo>
                  <a:pt x="7515861" y="1050290"/>
                </a:lnTo>
                <a:lnTo>
                  <a:pt x="7573011" y="1050290"/>
                </a:lnTo>
                <a:lnTo>
                  <a:pt x="7625080" y="1050290"/>
                </a:lnTo>
                <a:lnTo>
                  <a:pt x="7679691" y="1050290"/>
                </a:lnTo>
                <a:lnTo>
                  <a:pt x="7734301" y="1043940"/>
                </a:lnTo>
                <a:lnTo>
                  <a:pt x="7788911" y="1032510"/>
                </a:lnTo>
                <a:lnTo>
                  <a:pt x="7840980" y="1026160"/>
                </a:lnTo>
                <a:lnTo>
                  <a:pt x="7903211" y="1013460"/>
                </a:lnTo>
                <a:lnTo>
                  <a:pt x="7955280" y="999490"/>
                </a:lnTo>
                <a:lnTo>
                  <a:pt x="8011161" y="995679"/>
                </a:lnTo>
                <a:lnTo>
                  <a:pt x="8070851" y="995679"/>
                </a:lnTo>
                <a:lnTo>
                  <a:pt x="8120380" y="995679"/>
                </a:lnTo>
                <a:lnTo>
                  <a:pt x="8176261" y="988060"/>
                </a:lnTo>
                <a:lnTo>
                  <a:pt x="8233411" y="984250"/>
                </a:lnTo>
                <a:lnTo>
                  <a:pt x="8291830" y="984250"/>
                </a:lnTo>
                <a:lnTo>
                  <a:pt x="8343901" y="969010"/>
                </a:lnTo>
                <a:lnTo>
                  <a:pt x="8393430" y="963929"/>
                </a:lnTo>
                <a:lnTo>
                  <a:pt x="8446771" y="962660"/>
                </a:lnTo>
                <a:lnTo>
                  <a:pt x="8495029" y="962660"/>
                </a:lnTo>
                <a:lnTo>
                  <a:pt x="8545831" y="962660"/>
                </a:lnTo>
                <a:lnTo>
                  <a:pt x="8594092" y="962660"/>
                </a:lnTo>
                <a:lnTo>
                  <a:pt x="8646160" y="961390"/>
                </a:lnTo>
                <a:lnTo>
                  <a:pt x="8708391" y="953769"/>
                </a:lnTo>
                <a:lnTo>
                  <a:pt x="8756651" y="951229"/>
                </a:lnTo>
                <a:lnTo>
                  <a:pt x="8806180" y="951229"/>
                </a:lnTo>
                <a:lnTo>
                  <a:pt x="8867141" y="956310"/>
                </a:lnTo>
                <a:lnTo>
                  <a:pt x="8928100" y="962660"/>
                </a:lnTo>
                <a:lnTo>
                  <a:pt x="8978901" y="969010"/>
                </a:lnTo>
                <a:lnTo>
                  <a:pt x="9037320" y="975360"/>
                </a:lnTo>
                <a:lnTo>
                  <a:pt x="9090660" y="988060"/>
                </a:lnTo>
                <a:lnTo>
                  <a:pt x="9151620" y="999490"/>
                </a:lnTo>
                <a:lnTo>
                  <a:pt x="9206230" y="1004569"/>
                </a:lnTo>
                <a:lnTo>
                  <a:pt x="9262111" y="1013460"/>
                </a:lnTo>
                <a:lnTo>
                  <a:pt x="9319261" y="1017269"/>
                </a:lnTo>
                <a:lnTo>
                  <a:pt x="9377680" y="1017269"/>
                </a:lnTo>
                <a:lnTo>
                  <a:pt x="9433561" y="1017269"/>
                </a:lnTo>
                <a:lnTo>
                  <a:pt x="9485630" y="1017269"/>
                </a:lnTo>
                <a:lnTo>
                  <a:pt x="9546592" y="1017269"/>
                </a:lnTo>
                <a:lnTo>
                  <a:pt x="9610092" y="1017269"/>
                </a:lnTo>
                <a:lnTo>
                  <a:pt x="9659620" y="1017269"/>
                </a:lnTo>
                <a:lnTo>
                  <a:pt x="9709151" y="1017269"/>
                </a:lnTo>
                <a:lnTo>
                  <a:pt x="9758680" y="1017269"/>
                </a:lnTo>
                <a:lnTo>
                  <a:pt x="9819641" y="1017269"/>
                </a:lnTo>
                <a:lnTo>
                  <a:pt x="9870441" y="1017269"/>
                </a:lnTo>
                <a:lnTo>
                  <a:pt x="9918701" y="1017269"/>
                </a:lnTo>
                <a:lnTo>
                  <a:pt x="9969501" y="1017269"/>
                </a:lnTo>
                <a:lnTo>
                  <a:pt x="10019031" y="1022350"/>
                </a:lnTo>
                <a:lnTo>
                  <a:pt x="10020301" y="1019810"/>
                </a:lnTo>
                <a:lnTo>
                  <a:pt x="10019031" y="1014729"/>
                </a:lnTo>
                <a:lnTo>
                  <a:pt x="10001251" y="1007110"/>
                </a:lnTo>
                <a:lnTo>
                  <a:pt x="9952991" y="995679"/>
                </a:lnTo>
                <a:lnTo>
                  <a:pt x="9898380" y="984250"/>
                </a:lnTo>
                <a:lnTo>
                  <a:pt x="9836151" y="975360"/>
                </a:lnTo>
                <a:lnTo>
                  <a:pt x="9773920" y="961390"/>
                </a:lnTo>
                <a:lnTo>
                  <a:pt x="9724391" y="948690"/>
                </a:lnTo>
                <a:lnTo>
                  <a:pt x="9664701" y="924560"/>
                </a:lnTo>
                <a:lnTo>
                  <a:pt x="9612630" y="911860"/>
                </a:lnTo>
                <a:lnTo>
                  <a:pt x="9556751" y="899160"/>
                </a:lnTo>
                <a:lnTo>
                  <a:pt x="9498331" y="887729"/>
                </a:lnTo>
                <a:lnTo>
                  <a:pt x="9442451" y="873760"/>
                </a:lnTo>
                <a:lnTo>
                  <a:pt x="9390380" y="864869"/>
                </a:lnTo>
                <a:lnTo>
                  <a:pt x="9329420" y="857250"/>
                </a:lnTo>
                <a:lnTo>
                  <a:pt x="9284970" y="853440"/>
                </a:lnTo>
                <a:lnTo>
                  <a:pt x="9221470" y="852169"/>
                </a:lnTo>
                <a:lnTo>
                  <a:pt x="9160511" y="850900"/>
                </a:lnTo>
                <a:lnTo>
                  <a:pt x="9099551" y="850900"/>
                </a:lnTo>
                <a:lnTo>
                  <a:pt x="9038592" y="848360"/>
                </a:lnTo>
                <a:lnTo>
                  <a:pt x="8980170" y="842010"/>
                </a:lnTo>
                <a:lnTo>
                  <a:pt x="8931910" y="840740"/>
                </a:lnTo>
                <a:lnTo>
                  <a:pt x="8872220" y="834390"/>
                </a:lnTo>
                <a:lnTo>
                  <a:pt x="8815070" y="824229"/>
                </a:lnTo>
                <a:lnTo>
                  <a:pt x="8764271" y="820419"/>
                </a:lnTo>
                <a:lnTo>
                  <a:pt x="8702040" y="817879"/>
                </a:lnTo>
                <a:lnTo>
                  <a:pt x="8642350" y="817879"/>
                </a:lnTo>
                <a:lnTo>
                  <a:pt x="8583930" y="817879"/>
                </a:lnTo>
                <a:lnTo>
                  <a:pt x="8533130" y="817879"/>
                </a:lnTo>
                <a:lnTo>
                  <a:pt x="8473441" y="817879"/>
                </a:lnTo>
                <a:lnTo>
                  <a:pt x="8427720" y="817879"/>
                </a:lnTo>
                <a:lnTo>
                  <a:pt x="8380730" y="817879"/>
                </a:lnTo>
                <a:lnTo>
                  <a:pt x="8318501" y="817879"/>
                </a:lnTo>
                <a:lnTo>
                  <a:pt x="8255001" y="817879"/>
                </a:lnTo>
                <a:lnTo>
                  <a:pt x="8192770" y="816610"/>
                </a:lnTo>
                <a:lnTo>
                  <a:pt x="8141970" y="811529"/>
                </a:lnTo>
                <a:lnTo>
                  <a:pt x="8092441" y="806450"/>
                </a:lnTo>
                <a:lnTo>
                  <a:pt x="8045451" y="800100"/>
                </a:lnTo>
                <a:lnTo>
                  <a:pt x="8001001" y="797560"/>
                </a:lnTo>
                <a:lnTo>
                  <a:pt x="7940041" y="796290"/>
                </a:lnTo>
                <a:lnTo>
                  <a:pt x="7887970" y="796290"/>
                </a:lnTo>
                <a:lnTo>
                  <a:pt x="7835901" y="789940"/>
                </a:lnTo>
                <a:lnTo>
                  <a:pt x="7776211" y="786129"/>
                </a:lnTo>
                <a:lnTo>
                  <a:pt x="7716520" y="784860"/>
                </a:lnTo>
                <a:lnTo>
                  <a:pt x="7672070" y="784860"/>
                </a:lnTo>
                <a:lnTo>
                  <a:pt x="7630161" y="787400"/>
                </a:lnTo>
                <a:lnTo>
                  <a:pt x="7576820" y="802640"/>
                </a:lnTo>
                <a:lnTo>
                  <a:pt x="7519670" y="806450"/>
                </a:lnTo>
                <a:lnTo>
                  <a:pt x="7463791" y="806450"/>
                </a:lnTo>
                <a:lnTo>
                  <a:pt x="7415530" y="806450"/>
                </a:lnTo>
                <a:lnTo>
                  <a:pt x="7362191" y="802640"/>
                </a:lnTo>
                <a:lnTo>
                  <a:pt x="7310120" y="788669"/>
                </a:lnTo>
                <a:lnTo>
                  <a:pt x="7249161" y="778510"/>
                </a:lnTo>
                <a:lnTo>
                  <a:pt x="7200901" y="774700"/>
                </a:lnTo>
                <a:lnTo>
                  <a:pt x="7142480" y="768350"/>
                </a:lnTo>
                <a:lnTo>
                  <a:pt x="7085330" y="764540"/>
                </a:lnTo>
                <a:lnTo>
                  <a:pt x="7037070" y="767079"/>
                </a:lnTo>
                <a:lnTo>
                  <a:pt x="6988811" y="772160"/>
                </a:lnTo>
                <a:lnTo>
                  <a:pt x="6931661" y="781050"/>
                </a:lnTo>
                <a:lnTo>
                  <a:pt x="6877051" y="791210"/>
                </a:lnTo>
                <a:lnTo>
                  <a:pt x="6821170" y="796290"/>
                </a:lnTo>
                <a:lnTo>
                  <a:pt x="6767830" y="810260"/>
                </a:lnTo>
                <a:lnTo>
                  <a:pt x="6717030" y="817879"/>
                </a:lnTo>
                <a:lnTo>
                  <a:pt x="6658611" y="834390"/>
                </a:lnTo>
                <a:lnTo>
                  <a:pt x="6597651" y="855979"/>
                </a:lnTo>
                <a:lnTo>
                  <a:pt x="6545580" y="869950"/>
                </a:lnTo>
                <a:lnTo>
                  <a:pt x="6484620" y="880110"/>
                </a:lnTo>
                <a:lnTo>
                  <a:pt x="6428740" y="891540"/>
                </a:lnTo>
                <a:lnTo>
                  <a:pt x="6370321" y="894079"/>
                </a:lnTo>
                <a:lnTo>
                  <a:pt x="6323331" y="895350"/>
                </a:lnTo>
                <a:lnTo>
                  <a:pt x="6269990" y="895350"/>
                </a:lnTo>
                <a:lnTo>
                  <a:pt x="6219190" y="895350"/>
                </a:lnTo>
                <a:lnTo>
                  <a:pt x="6169661" y="895350"/>
                </a:lnTo>
                <a:lnTo>
                  <a:pt x="6118861" y="895350"/>
                </a:lnTo>
                <a:lnTo>
                  <a:pt x="6064251" y="890269"/>
                </a:lnTo>
                <a:lnTo>
                  <a:pt x="6010911" y="886460"/>
                </a:lnTo>
                <a:lnTo>
                  <a:pt x="5953761" y="885190"/>
                </a:lnTo>
                <a:lnTo>
                  <a:pt x="5910581" y="885190"/>
                </a:lnTo>
                <a:lnTo>
                  <a:pt x="5863590" y="882650"/>
                </a:lnTo>
                <a:lnTo>
                  <a:pt x="5817870" y="872490"/>
                </a:lnTo>
                <a:lnTo>
                  <a:pt x="5773420" y="857250"/>
                </a:lnTo>
                <a:lnTo>
                  <a:pt x="5713731" y="836929"/>
                </a:lnTo>
                <a:lnTo>
                  <a:pt x="5660390" y="831850"/>
                </a:lnTo>
                <a:lnTo>
                  <a:pt x="5609590" y="829310"/>
                </a:lnTo>
                <a:lnTo>
                  <a:pt x="5548631" y="829310"/>
                </a:lnTo>
                <a:lnTo>
                  <a:pt x="5497831" y="829310"/>
                </a:lnTo>
                <a:lnTo>
                  <a:pt x="5434331" y="829310"/>
                </a:lnTo>
                <a:lnTo>
                  <a:pt x="5384801" y="826769"/>
                </a:lnTo>
                <a:lnTo>
                  <a:pt x="5335270" y="817879"/>
                </a:lnTo>
                <a:lnTo>
                  <a:pt x="5288281" y="807719"/>
                </a:lnTo>
                <a:lnTo>
                  <a:pt x="5243831" y="800100"/>
                </a:lnTo>
                <a:lnTo>
                  <a:pt x="5184141" y="789940"/>
                </a:lnTo>
                <a:lnTo>
                  <a:pt x="5128261" y="786129"/>
                </a:lnTo>
                <a:lnTo>
                  <a:pt x="5078731" y="784860"/>
                </a:lnTo>
                <a:lnTo>
                  <a:pt x="5024120" y="784860"/>
                </a:lnTo>
                <a:lnTo>
                  <a:pt x="4983481" y="784860"/>
                </a:lnTo>
                <a:lnTo>
                  <a:pt x="4931411" y="784860"/>
                </a:lnTo>
                <a:lnTo>
                  <a:pt x="4875531" y="786129"/>
                </a:lnTo>
                <a:lnTo>
                  <a:pt x="4829811" y="791210"/>
                </a:lnTo>
                <a:lnTo>
                  <a:pt x="4776470" y="793750"/>
                </a:lnTo>
                <a:lnTo>
                  <a:pt x="4734561" y="795019"/>
                </a:lnTo>
                <a:lnTo>
                  <a:pt x="4690110" y="796290"/>
                </a:lnTo>
                <a:lnTo>
                  <a:pt x="4630420" y="805179"/>
                </a:lnTo>
                <a:lnTo>
                  <a:pt x="4574541" y="814069"/>
                </a:lnTo>
                <a:lnTo>
                  <a:pt x="4511041" y="816610"/>
                </a:lnTo>
                <a:lnTo>
                  <a:pt x="4456431" y="824229"/>
                </a:lnTo>
                <a:lnTo>
                  <a:pt x="4404360" y="828040"/>
                </a:lnTo>
                <a:lnTo>
                  <a:pt x="4347211" y="828040"/>
                </a:lnTo>
                <a:lnTo>
                  <a:pt x="4304031" y="829310"/>
                </a:lnTo>
                <a:lnTo>
                  <a:pt x="4240531" y="829310"/>
                </a:lnTo>
                <a:lnTo>
                  <a:pt x="4187190" y="829310"/>
                </a:lnTo>
                <a:lnTo>
                  <a:pt x="4136390" y="829310"/>
                </a:lnTo>
                <a:lnTo>
                  <a:pt x="4086861" y="829310"/>
                </a:lnTo>
                <a:lnTo>
                  <a:pt x="4029711" y="829310"/>
                </a:lnTo>
                <a:lnTo>
                  <a:pt x="3972561" y="829310"/>
                </a:lnTo>
                <a:lnTo>
                  <a:pt x="3920490" y="829310"/>
                </a:lnTo>
                <a:lnTo>
                  <a:pt x="3869690" y="829310"/>
                </a:lnTo>
                <a:lnTo>
                  <a:pt x="3810001" y="829310"/>
                </a:lnTo>
                <a:lnTo>
                  <a:pt x="3760470" y="829310"/>
                </a:lnTo>
                <a:lnTo>
                  <a:pt x="3713481" y="829310"/>
                </a:lnTo>
                <a:lnTo>
                  <a:pt x="3652520" y="829310"/>
                </a:lnTo>
                <a:lnTo>
                  <a:pt x="3600451" y="829310"/>
                </a:lnTo>
                <a:lnTo>
                  <a:pt x="3538220" y="829310"/>
                </a:lnTo>
                <a:lnTo>
                  <a:pt x="3486151" y="829310"/>
                </a:lnTo>
                <a:lnTo>
                  <a:pt x="3432811" y="829310"/>
                </a:lnTo>
                <a:lnTo>
                  <a:pt x="3383281" y="830579"/>
                </a:lnTo>
                <a:lnTo>
                  <a:pt x="3329940" y="836929"/>
                </a:lnTo>
                <a:lnTo>
                  <a:pt x="3266440" y="840740"/>
                </a:lnTo>
                <a:lnTo>
                  <a:pt x="3218181" y="845819"/>
                </a:lnTo>
                <a:lnTo>
                  <a:pt x="3167381" y="852169"/>
                </a:lnTo>
                <a:lnTo>
                  <a:pt x="3114040" y="857250"/>
                </a:lnTo>
                <a:lnTo>
                  <a:pt x="3054351" y="859790"/>
                </a:lnTo>
                <a:lnTo>
                  <a:pt x="2993390" y="867410"/>
                </a:lnTo>
                <a:lnTo>
                  <a:pt x="2932431" y="877569"/>
                </a:lnTo>
                <a:lnTo>
                  <a:pt x="2900681" y="880110"/>
                </a:lnTo>
                <a:lnTo>
                  <a:pt x="2867661" y="881379"/>
                </a:lnTo>
                <a:lnTo>
                  <a:pt x="2834640" y="883919"/>
                </a:lnTo>
                <a:lnTo>
                  <a:pt x="2799081" y="886460"/>
                </a:lnTo>
                <a:lnTo>
                  <a:pt x="2763521" y="889000"/>
                </a:lnTo>
                <a:lnTo>
                  <a:pt x="2707640" y="896619"/>
                </a:lnTo>
                <a:lnTo>
                  <a:pt x="2645411" y="902969"/>
                </a:lnTo>
                <a:lnTo>
                  <a:pt x="2588261" y="909319"/>
                </a:lnTo>
                <a:lnTo>
                  <a:pt x="2528571" y="915669"/>
                </a:lnTo>
                <a:lnTo>
                  <a:pt x="2471421" y="916940"/>
                </a:lnTo>
                <a:lnTo>
                  <a:pt x="2415540" y="916940"/>
                </a:lnTo>
                <a:lnTo>
                  <a:pt x="2360931" y="918210"/>
                </a:lnTo>
                <a:lnTo>
                  <a:pt x="2308861" y="918210"/>
                </a:lnTo>
                <a:lnTo>
                  <a:pt x="2246631" y="918210"/>
                </a:lnTo>
                <a:lnTo>
                  <a:pt x="2195831" y="918210"/>
                </a:lnTo>
                <a:lnTo>
                  <a:pt x="2147571" y="918210"/>
                </a:lnTo>
                <a:lnTo>
                  <a:pt x="2090421" y="918210"/>
                </a:lnTo>
                <a:lnTo>
                  <a:pt x="2038350" y="918210"/>
                </a:lnTo>
                <a:lnTo>
                  <a:pt x="1977390" y="918210"/>
                </a:lnTo>
                <a:lnTo>
                  <a:pt x="1929131" y="918210"/>
                </a:lnTo>
                <a:lnTo>
                  <a:pt x="1868171" y="919479"/>
                </a:lnTo>
                <a:lnTo>
                  <a:pt x="1821181" y="923290"/>
                </a:lnTo>
                <a:lnTo>
                  <a:pt x="1775461" y="925829"/>
                </a:lnTo>
                <a:lnTo>
                  <a:pt x="1713231" y="928369"/>
                </a:lnTo>
                <a:lnTo>
                  <a:pt x="1664971" y="928369"/>
                </a:lnTo>
                <a:lnTo>
                  <a:pt x="1615441" y="928369"/>
                </a:lnTo>
                <a:lnTo>
                  <a:pt x="1562100" y="928369"/>
                </a:lnTo>
                <a:lnTo>
                  <a:pt x="1510030" y="932179"/>
                </a:lnTo>
                <a:lnTo>
                  <a:pt x="1456691" y="937260"/>
                </a:lnTo>
                <a:lnTo>
                  <a:pt x="1400811" y="939800"/>
                </a:lnTo>
                <a:lnTo>
                  <a:pt x="1347471" y="939800"/>
                </a:lnTo>
                <a:lnTo>
                  <a:pt x="1290321" y="939800"/>
                </a:lnTo>
                <a:lnTo>
                  <a:pt x="1228091" y="939800"/>
                </a:lnTo>
                <a:lnTo>
                  <a:pt x="1177291" y="939800"/>
                </a:lnTo>
                <a:lnTo>
                  <a:pt x="1113791" y="939800"/>
                </a:lnTo>
                <a:lnTo>
                  <a:pt x="1052830" y="939800"/>
                </a:lnTo>
                <a:lnTo>
                  <a:pt x="995680" y="946150"/>
                </a:lnTo>
                <a:lnTo>
                  <a:pt x="937261" y="955040"/>
                </a:lnTo>
                <a:lnTo>
                  <a:pt x="899161" y="957579"/>
                </a:lnTo>
                <a:lnTo>
                  <a:pt x="858521" y="958850"/>
                </a:lnTo>
                <a:lnTo>
                  <a:pt x="822961" y="960119"/>
                </a:lnTo>
                <a:lnTo>
                  <a:pt x="759461" y="961390"/>
                </a:lnTo>
                <a:lnTo>
                  <a:pt x="699770" y="961390"/>
                </a:lnTo>
                <a:lnTo>
                  <a:pt x="669291" y="961390"/>
                </a:lnTo>
                <a:lnTo>
                  <a:pt x="627381" y="958850"/>
                </a:lnTo>
                <a:lnTo>
                  <a:pt x="577850" y="955040"/>
                </a:lnTo>
                <a:lnTo>
                  <a:pt x="521970" y="949960"/>
                </a:lnTo>
                <a:lnTo>
                  <a:pt x="463551" y="942340"/>
                </a:lnTo>
                <a:lnTo>
                  <a:pt x="403861" y="930910"/>
                </a:lnTo>
                <a:lnTo>
                  <a:pt x="342901" y="919479"/>
                </a:lnTo>
                <a:lnTo>
                  <a:pt x="290831" y="909319"/>
                </a:lnTo>
                <a:lnTo>
                  <a:pt x="242570" y="899160"/>
                </a:lnTo>
                <a:lnTo>
                  <a:pt x="199391" y="890269"/>
                </a:lnTo>
                <a:lnTo>
                  <a:pt x="147320" y="887729"/>
                </a:lnTo>
                <a:lnTo>
                  <a:pt x="130811" y="890269"/>
                </a:lnTo>
                <a:lnTo>
                  <a:pt x="120650" y="896619"/>
                </a:lnTo>
                <a:lnTo>
                  <a:pt x="114300" y="906779"/>
                </a:lnTo>
                <a:lnTo>
                  <a:pt x="106681" y="929640"/>
                </a:lnTo>
                <a:lnTo>
                  <a:pt x="101600" y="985519"/>
                </a:lnTo>
                <a:lnTo>
                  <a:pt x="100331" y="1035050"/>
                </a:lnTo>
                <a:lnTo>
                  <a:pt x="100331" y="1090929"/>
                </a:lnTo>
                <a:lnTo>
                  <a:pt x="100331" y="1106169"/>
                </a:lnTo>
                <a:lnTo>
                  <a:pt x="106681" y="1117600"/>
                </a:lnTo>
                <a:lnTo>
                  <a:pt x="116840" y="1125219"/>
                </a:lnTo>
                <a:lnTo>
                  <a:pt x="163831" y="1141729"/>
                </a:lnTo>
                <a:lnTo>
                  <a:pt x="205741" y="1154429"/>
                </a:lnTo>
                <a:lnTo>
                  <a:pt x="257811" y="1163319"/>
                </a:lnTo>
                <a:lnTo>
                  <a:pt x="307341" y="1168400"/>
                </a:lnTo>
                <a:lnTo>
                  <a:pt x="353061" y="1170940"/>
                </a:lnTo>
                <a:lnTo>
                  <a:pt x="416561" y="1174750"/>
                </a:lnTo>
                <a:lnTo>
                  <a:pt x="454661" y="1186179"/>
                </a:lnTo>
                <a:lnTo>
                  <a:pt x="482601" y="1186179"/>
                </a:lnTo>
                <a:lnTo>
                  <a:pt x="542291" y="1163319"/>
                </a:lnTo>
                <a:lnTo>
                  <a:pt x="599440" y="1144269"/>
                </a:lnTo>
                <a:lnTo>
                  <a:pt x="657861" y="1140460"/>
                </a:lnTo>
                <a:lnTo>
                  <a:pt x="711201" y="1139190"/>
                </a:lnTo>
                <a:lnTo>
                  <a:pt x="762000" y="1139190"/>
                </a:lnTo>
                <a:lnTo>
                  <a:pt x="822961" y="1139190"/>
                </a:lnTo>
                <a:lnTo>
                  <a:pt x="881380" y="1137919"/>
                </a:lnTo>
                <a:lnTo>
                  <a:pt x="941071" y="1123950"/>
                </a:lnTo>
                <a:lnTo>
                  <a:pt x="993141" y="1113790"/>
                </a:lnTo>
                <a:lnTo>
                  <a:pt x="1036321" y="1108710"/>
                </a:lnTo>
                <a:lnTo>
                  <a:pt x="1087121" y="1107440"/>
                </a:lnTo>
                <a:lnTo>
                  <a:pt x="1141731" y="1106169"/>
                </a:lnTo>
                <a:lnTo>
                  <a:pt x="1188721" y="1106169"/>
                </a:lnTo>
                <a:lnTo>
                  <a:pt x="1249680" y="1106169"/>
                </a:lnTo>
                <a:lnTo>
                  <a:pt x="1306830" y="1106169"/>
                </a:lnTo>
                <a:lnTo>
                  <a:pt x="1360171" y="1106169"/>
                </a:lnTo>
                <a:lnTo>
                  <a:pt x="1421130" y="1106169"/>
                </a:lnTo>
                <a:lnTo>
                  <a:pt x="1482091" y="1106169"/>
                </a:lnTo>
                <a:lnTo>
                  <a:pt x="1534161" y="1106169"/>
                </a:lnTo>
                <a:lnTo>
                  <a:pt x="1587500" y="1106169"/>
                </a:lnTo>
                <a:lnTo>
                  <a:pt x="1651000" y="1102360"/>
                </a:lnTo>
                <a:lnTo>
                  <a:pt x="1699261" y="1097279"/>
                </a:lnTo>
                <a:lnTo>
                  <a:pt x="1758950" y="1096010"/>
                </a:lnTo>
                <a:lnTo>
                  <a:pt x="1804671" y="1094740"/>
                </a:lnTo>
                <a:lnTo>
                  <a:pt x="1850390" y="1094740"/>
                </a:lnTo>
                <a:lnTo>
                  <a:pt x="1911350" y="1094740"/>
                </a:lnTo>
                <a:lnTo>
                  <a:pt x="1962150" y="1094740"/>
                </a:lnTo>
                <a:lnTo>
                  <a:pt x="2014221" y="1094740"/>
                </a:lnTo>
                <a:lnTo>
                  <a:pt x="2075181" y="1094740"/>
                </a:lnTo>
                <a:lnTo>
                  <a:pt x="2133601" y="1094740"/>
                </a:lnTo>
                <a:lnTo>
                  <a:pt x="2184400" y="1094740"/>
                </a:lnTo>
                <a:lnTo>
                  <a:pt x="2230120" y="1094740"/>
                </a:lnTo>
                <a:lnTo>
                  <a:pt x="2292351" y="1094740"/>
                </a:lnTo>
                <a:lnTo>
                  <a:pt x="2354581" y="1094740"/>
                </a:lnTo>
                <a:lnTo>
                  <a:pt x="2399031" y="1094740"/>
                </a:lnTo>
                <a:lnTo>
                  <a:pt x="2443480" y="1094740"/>
                </a:lnTo>
                <a:lnTo>
                  <a:pt x="2498090" y="1093469"/>
                </a:lnTo>
                <a:lnTo>
                  <a:pt x="2551431" y="1087119"/>
                </a:lnTo>
                <a:lnTo>
                  <a:pt x="2600961" y="1084579"/>
                </a:lnTo>
                <a:lnTo>
                  <a:pt x="2660651" y="1084579"/>
                </a:lnTo>
                <a:lnTo>
                  <a:pt x="2719071" y="1084579"/>
                </a:lnTo>
                <a:lnTo>
                  <a:pt x="2781300" y="1083310"/>
                </a:lnTo>
                <a:lnTo>
                  <a:pt x="2839721" y="1084579"/>
                </a:lnTo>
                <a:lnTo>
                  <a:pt x="2894331" y="1090929"/>
                </a:lnTo>
                <a:lnTo>
                  <a:pt x="2957831" y="1094740"/>
                </a:lnTo>
                <a:lnTo>
                  <a:pt x="3017521" y="1094740"/>
                </a:lnTo>
                <a:lnTo>
                  <a:pt x="3081021" y="1094740"/>
                </a:lnTo>
                <a:lnTo>
                  <a:pt x="3124200" y="1094740"/>
                </a:lnTo>
                <a:lnTo>
                  <a:pt x="3168650" y="1094740"/>
                </a:lnTo>
                <a:lnTo>
                  <a:pt x="3213101" y="1094740"/>
                </a:lnTo>
                <a:lnTo>
                  <a:pt x="3257551" y="1094740"/>
                </a:lnTo>
                <a:lnTo>
                  <a:pt x="3302001" y="1094740"/>
                </a:lnTo>
                <a:lnTo>
                  <a:pt x="3346451" y="1094740"/>
                </a:lnTo>
                <a:lnTo>
                  <a:pt x="3390901" y="1094740"/>
                </a:lnTo>
                <a:lnTo>
                  <a:pt x="3451861" y="1094740"/>
                </a:lnTo>
                <a:lnTo>
                  <a:pt x="3507740" y="1094740"/>
                </a:lnTo>
                <a:lnTo>
                  <a:pt x="3558540" y="1094740"/>
                </a:lnTo>
                <a:lnTo>
                  <a:pt x="3601720" y="1094740"/>
                </a:lnTo>
                <a:lnTo>
                  <a:pt x="3651251" y="1094740"/>
                </a:lnTo>
                <a:lnTo>
                  <a:pt x="3713481" y="1094740"/>
                </a:lnTo>
                <a:lnTo>
                  <a:pt x="3769361" y="1094740"/>
                </a:lnTo>
                <a:lnTo>
                  <a:pt x="3820161" y="1094740"/>
                </a:lnTo>
                <a:lnTo>
                  <a:pt x="3878581" y="1094740"/>
                </a:lnTo>
                <a:lnTo>
                  <a:pt x="3929381" y="1094740"/>
                </a:lnTo>
                <a:lnTo>
                  <a:pt x="3982720" y="1094740"/>
                </a:lnTo>
                <a:lnTo>
                  <a:pt x="4038601" y="1094740"/>
                </a:lnTo>
                <a:lnTo>
                  <a:pt x="4099561" y="1094740"/>
                </a:lnTo>
                <a:lnTo>
                  <a:pt x="4157981" y="1094740"/>
                </a:lnTo>
                <a:lnTo>
                  <a:pt x="4215131" y="1094740"/>
                </a:lnTo>
                <a:lnTo>
                  <a:pt x="4276090" y="1096010"/>
                </a:lnTo>
                <a:lnTo>
                  <a:pt x="4328161" y="1102360"/>
                </a:lnTo>
                <a:lnTo>
                  <a:pt x="4385311" y="1104900"/>
                </a:lnTo>
                <a:lnTo>
                  <a:pt x="4434840" y="1106169"/>
                </a:lnTo>
                <a:lnTo>
                  <a:pt x="4484370" y="1106169"/>
                </a:lnTo>
                <a:lnTo>
                  <a:pt x="4546601" y="1106169"/>
                </a:lnTo>
                <a:lnTo>
                  <a:pt x="4596131" y="1106169"/>
                </a:lnTo>
                <a:lnTo>
                  <a:pt x="4657090" y="1106169"/>
                </a:lnTo>
                <a:lnTo>
                  <a:pt x="4707890" y="1106169"/>
                </a:lnTo>
                <a:lnTo>
                  <a:pt x="4767580" y="1106169"/>
                </a:lnTo>
                <a:lnTo>
                  <a:pt x="4819651" y="1106169"/>
                </a:lnTo>
                <a:lnTo>
                  <a:pt x="4883151" y="1106169"/>
                </a:lnTo>
                <a:lnTo>
                  <a:pt x="4936490" y="1106169"/>
                </a:lnTo>
                <a:lnTo>
                  <a:pt x="4998720" y="1106169"/>
                </a:lnTo>
                <a:lnTo>
                  <a:pt x="5041901" y="1106169"/>
                </a:lnTo>
                <a:lnTo>
                  <a:pt x="5090161" y="1106169"/>
                </a:lnTo>
                <a:lnTo>
                  <a:pt x="5135881" y="1106169"/>
                </a:lnTo>
                <a:lnTo>
                  <a:pt x="5191761" y="1106169"/>
                </a:lnTo>
                <a:lnTo>
                  <a:pt x="5251451" y="1106169"/>
                </a:lnTo>
                <a:lnTo>
                  <a:pt x="5300981" y="1106169"/>
                </a:lnTo>
                <a:lnTo>
                  <a:pt x="5350511" y="1106169"/>
                </a:lnTo>
                <a:lnTo>
                  <a:pt x="5408931" y="1106169"/>
                </a:lnTo>
                <a:lnTo>
                  <a:pt x="5464811" y="1106169"/>
                </a:lnTo>
                <a:lnTo>
                  <a:pt x="5514340" y="1104900"/>
                </a:lnTo>
                <a:lnTo>
                  <a:pt x="5568951" y="1098550"/>
                </a:lnTo>
                <a:lnTo>
                  <a:pt x="5614670" y="1096010"/>
                </a:lnTo>
                <a:lnTo>
                  <a:pt x="5664201" y="1096010"/>
                </a:lnTo>
                <a:lnTo>
                  <a:pt x="5717541" y="1094740"/>
                </a:lnTo>
                <a:lnTo>
                  <a:pt x="5777231" y="1094740"/>
                </a:lnTo>
                <a:lnTo>
                  <a:pt x="5834381" y="1088390"/>
                </a:lnTo>
                <a:lnTo>
                  <a:pt x="5885181" y="1079500"/>
                </a:lnTo>
                <a:lnTo>
                  <a:pt x="5941061" y="1074419"/>
                </a:lnTo>
                <a:lnTo>
                  <a:pt x="6004561" y="1073150"/>
                </a:lnTo>
                <a:lnTo>
                  <a:pt x="6064251" y="1073150"/>
                </a:lnTo>
                <a:lnTo>
                  <a:pt x="6115051" y="1073150"/>
                </a:lnTo>
                <a:lnTo>
                  <a:pt x="6163311" y="1073150"/>
                </a:lnTo>
                <a:lnTo>
                  <a:pt x="6214111" y="1073150"/>
                </a:lnTo>
                <a:lnTo>
                  <a:pt x="6262370" y="1073150"/>
                </a:lnTo>
                <a:lnTo>
                  <a:pt x="6325870" y="1066800"/>
                </a:lnTo>
                <a:lnTo>
                  <a:pt x="6374131" y="1064260"/>
                </a:lnTo>
                <a:lnTo>
                  <a:pt x="6436361" y="1059179"/>
                </a:lnTo>
                <a:lnTo>
                  <a:pt x="6496051" y="1052829"/>
                </a:lnTo>
                <a:lnTo>
                  <a:pt x="6557011" y="1050290"/>
                </a:lnTo>
                <a:lnTo>
                  <a:pt x="6609080" y="1042669"/>
                </a:lnTo>
                <a:lnTo>
                  <a:pt x="6662420" y="1040129"/>
                </a:lnTo>
                <a:lnTo>
                  <a:pt x="6722111" y="1042669"/>
                </a:lnTo>
                <a:lnTo>
                  <a:pt x="6780530" y="1049019"/>
                </a:lnTo>
                <a:lnTo>
                  <a:pt x="6827520" y="1056640"/>
                </a:lnTo>
                <a:lnTo>
                  <a:pt x="6871970" y="1062990"/>
                </a:lnTo>
                <a:lnTo>
                  <a:pt x="6920230" y="1068069"/>
                </a:lnTo>
                <a:lnTo>
                  <a:pt x="6978651" y="1073150"/>
                </a:lnTo>
                <a:lnTo>
                  <a:pt x="7037070" y="1080769"/>
                </a:lnTo>
                <a:lnTo>
                  <a:pt x="7090411" y="1083310"/>
                </a:lnTo>
                <a:lnTo>
                  <a:pt x="7151370" y="1083310"/>
                </a:lnTo>
                <a:lnTo>
                  <a:pt x="7199630" y="1083310"/>
                </a:lnTo>
                <a:lnTo>
                  <a:pt x="7249161" y="1083310"/>
                </a:lnTo>
                <a:lnTo>
                  <a:pt x="7299961" y="1083310"/>
                </a:lnTo>
                <a:lnTo>
                  <a:pt x="7360920" y="1083310"/>
                </a:lnTo>
                <a:lnTo>
                  <a:pt x="7420611" y="1083310"/>
                </a:lnTo>
                <a:lnTo>
                  <a:pt x="7479030" y="1083310"/>
                </a:lnTo>
                <a:lnTo>
                  <a:pt x="7529830" y="1087119"/>
                </a:lnTo>
                <a:lnTo>
                  <a:pt x="7573011" y="1090929"/>
                </a:lnTo>
                <a:lnTo>
                  <a:pt x="7625080" y="1093469"/>
                </a:lnTo>
                <a:lnTo>
                  <a:pt x="7686041" y="1094740"/>
                </a:lnTo>
                <a:lnTo>
                  <a:pt x="7735570" y="1094740"/>
                </a:lnTo>
                <a:lnTo>
                  <a:pt x="7787641" y="1094740"/>
                </a:lnTo>
                <a:lnTo>
                  <a:pt x="7835901" y="1094740"/>
                </a:lnTo>
                <a:lnTo>
                  <a:pt x="7895591" y="1094740"/>
                </a:lnTo>
                <a:lnTo>
                  <a:pt x="7955280" y="1094740"/>
                </a:lnTo>
                <a:lnTo>
                  <a:pt x="8014970" y="1094740"/>
                </a:lnTo>
                <a:lnTo>
                  <a:pt x="8064501" y="1094740"/>
                </a:lnTo>
                <a:lnTo>
                  <a:pt x="8126730" y="1093469"/>
                </a:lnTo>
                <a:lnTo>
                  <a:pt x="8164830" y="1084579"/>
                </a:lnTo>
                <a:lnTo>
                  <a:pt x="8201661" y="1069340"/>
                </a:lnTo>
                <a:lnTo>
                  <a:pt x="8263891" y="1062990"/>
                </a:lnTo>
                <a:lnTo>
                  <a:pt x="8324851" y="1061719"/>
                </a:lnTo>
                <a:lnTo>
                  <a:pt x="8375651" y="1061719"/>
                </a:lnTo>
                <a:lnTo>
                  <a:pt x="8428992" y="1061719"/>
                </a:lnTo>
                <a:lnTo>
                  <a:pt x="8492492" y="1060450"/>
                </a:lnTo>
                <a:lnTo>
                  <a:pt x="8548370" y="1052829"/>
                </a:lnTo>
                <a:lnTo>
                  <a:pt x="8596630" y="1051560"/>
                </a:lnTo>
                <a:lnTo>
                  <a:pt x="8657592" y="1050290"/>
                </a:lnTo>
                <a:lnTo>
                  <a:pt x="8716011" y="1050290"/>
                </a:lnTo>
                <a:lnTo>
                  <a:pt x="8778242" y="1050290"/>
                </a:lnTo>
                <a:lnTo>
                  <a:pt x="8829040" y="1050290"/>
                </a:lnTo>
                <a:lnTo>
                  <a:pt x="8877301" y="1050290"/>
                </a:lnTo>
                <a:lnTo>
                  <a:pt x="8938261" y="1050290"/>
                </a:lnTo>
                <a:lnTo>
                  <a:pt x="9000491" y="1050290"/>
                </a:lnTo>
                <a:lnTo>
                  <a:pt x="9050021" y="1050290"/>
                </a:lnTo>
                <a:lnTo>
                  <a:pt x="9110980" y="1050290"/>
                </a:lnTo>
                <a:lnTo>
                  <a:pt x="9161779" y="1050290"/>
                </a:lnTo>
                <a:lnTo>
                  <a:pt x="9218930" y="1057910"/>
                </a:lnTo>
                <a:lnTo>
                  <a:pt x="9269730" y="1060450"/>
                </a:lnTo>
                <a:lnTo>
                  <a:pt x="9329420" y="1061719"/>
                </a:lnTo>
                <a:lnTo>
                  <a:pt x="9381491" y="1061719"/>
                </a:lnTo>
                <a:lnTo>
                  <a:pt x="9441180" y="1061719"/>
                </a:lnTo>
                <a:lnTo>
                  <a:pt x="9498331" y="1061719"/>
                </a:lnTo>
                <a:lnTo>
                  <a:pt x="9554211" y="1061719"/>
                </a:lnTo>
                <a:lnTo>
                  <a:pt x="9608820" y="1061719"/>
                </a:lnTo>
                <a:lnTo>
                  <a:pt x="9672320" y="1061719"/>
                </a:lnTo>
                <a:lnTo>
                  <a:pt x="9725661" y="1055369"/>
                </a:lnTo>
                <a:lnTo>
                  <a:pt x="9786620" y="1042669"/>
                </a:lnTo>
                <a:lnTo>
                  <a:pt x="9843771" y="1040129"/>
                </a:lnTo>
                <a:lnTo>
                  <a:pt x="9899651" y="1040129"/>
                </a:lnTo>
                <a:lnTo>
                  <a:pt x="9956801" y="1040129"/>
                </a:lnTo>
                <a:lnTo>
                  <a:pt x="10012680" y="1040129"/>
                </a:lnTo>
                <a:lnTo>
                  <a:pt x="10062211" y="1040129"/>
                </a:lnTo>
                <a:lnTo>
                  <a:pt x="10072370" y="1036319"/>
                </a:lnTo>
                <a:lnTo>
                  <a:pt x="10079991" y="1029969"/>
                </a:lnTo>
                <a:lnTo>
                  <a:pt x="10085070" y="1022350"/>
                </a:lnTo>
                <a:lnTo>
                  <a:pt x="10086342" y="1003300"/>
                </a:lnTo>
                <a:lnTo>
                  <a:pt x="10083801" y="941069"/>
                </a:lnTo>
                <a:lnTo>
                  <a:pt x="10079991" y="887729"/>
                </a:lnTo>
                <a:lnTo>
                  <a:pt x="10067292" y="840740"/>
                </a:lnTo>
                <a:lnTo>
                  <a:pt x="10036811" y="783590"/>
                </a:lnTo>
                <a:lnTo>
                  <a:pt x="10007601" y="728979"/>
                </a:lnTo>
                <a:lnTo>
                  <a:pt x="9988551" y="673100"/>
                </a:lnTo>
                <a:lnTo>
                  <a:pt x="9984741" y="614679"/>
                </a:lnTo>
                <a:lnTo>
                  <a:pt x="9989820" y="554990"/>
                </a:lnTo>
                <a:lnTo>
                  <a:pt x="10005061" y="508000"/>
                </a:lnTo>
                <a:lnTo>
                  <a:pt x="10012680" y="454660"/>
                </a:lnTo>
                <a:lnTo>
                  <a:pt x="10015221" y="400050"/>
                </a:lnTo>
                <a:lnTo>
                  <a:pt x="10013951" y="337819"/>
                </a:lnTo>
                <a:lnTo>
                  <a:pt x="9998711" y="289560"/>
                </a:lnTo>
                <a:lnTo>
                  <a:pt x="9989820" y="233679"/>
                </a:lnTo>
                <a:lnTo>
                  <a:pt x="9984741" y="170179"/>
                </a:lnTo>
                <a:lnTo>
                  <a:pt x="9987281" y="113029"/>
                </a:lnTo>
                <a:lnTo>
                  <a:pt x="9992361" y="59690"/>
                </a:lnTo>
                <a:lnTo>
                  <a:pt x="9988551" y="21590"/>
                </a:lnTo>
                <a:lnTo>
                  <a:pt x="9979661" y="13969"/>
                </a:lnTo>
                <a:lnTo>
                  <a:pt x="9955531" y="5079"/>
                </a:lnTo>
                <a:lnTo>
                  <a:pt x="9912351" y="0"/>
                </a:lnTo>
                <a:lnTo>
                  <a:pt x="9886951" y="5079"/>
                </a:lnTo>
                <a:lnTo>
                  <a:pt x="9833611" y="22860"/>
                </a:lnTo>
                <a:lnTo>
                  <a:pt x="9784081" y="38100"/>
                </a:lnTo>
                <a:lnTo>
                  <a:pt x="9730741" y="53340"/>
                </a:lnTo>
                <a:lnTo>
                  <a:pt x="9688831" y="60960"/>
                </a:lnTo>
                <a:lnTo>
                  <a:pt x="9625331" y="63500"/>
                </a:lnTo>
                <a:lnTo>
                  <a:pt x="9566910" y="63500"/>
                </a:lnTo>
                <a:lnTo>
                  <a:pt x="9516111" y="55879"/>
                </a:lnTo>
                <a:lnTo>
                  <a:pt x="9486901" y="57150"/>
                </a:lnTo>
                <a:lnTo>
                  <a:pt x="9446261" y="71119"/>
                </a:lnTo>
                <a:lnTo>
                  <a:pt x="9385301" y="113029"/>
                </a:lnTo>
                <a:lnTo>
                  <a:pt x="9356092" y="133350"/>
                </a:lnTo>
                <a:lnTo>
                  <a:pt x="9296401" y="148590"/>
                </a:lnTo>
                <a:lnTo>
                  <a:pt x="9243061" y="158750"/>
                </a:lnTo>
                <a:lnTo>
                  <a:pt x="9185910" y="175260"/>
                </a:lnTo>
                <a:lnTo>
                  <a:pt x="9135111" y="190500"/>
                </a:lnTo>
                <a:lnTo>
                  <a:pt x="9086850" y="207010"/>
                </a:lnTo>
                <a:lnTo>
                  <a:pt x="9023350" y="233679"/>
                </a:lnTo>
                <a:lnTo>
                  <a:pt x="8967470" y="251460"/>
                </a:lnTo>
                <a:lnTo>
                  <a:pt x="8928100" y="260350"/>
                </a:lnTo>
                <a:lnTo>
                  <a:pt x="8878570" y="269240"/>
                </a:lnTo>
                <a:lnTo>
                  <a:pt x="8823961" y="284479"/>
                </a:lnTo>
                <a:lnTo>
                  <a:pt x="8761730" y="306069"/>
                </a:lnTo>
                <a:lnTo>
                  <a:pt x="8703311" y="332740"/>
                </a:lnTo>
                <a:lnTo>
                  <a:pt x="8643620" y="361950"/>
                </a:lnTo>
                <a:lnTo>
                  <a:pt x="8589011" y="382269"/>
                </a:lnTo>
                <a:lnTo>
                  <a:pt x="8531861" y="405129"/>
                </a:lnTo>
                <a:lnTo>
                  <a:pt x="8472171" y="416560"/>
                </a:lnTo>
                <a:lnTo>
                  <a:pt x="8431529" y="419100"/>
                </a:lnTo>
              </a:path>
            </a:pathLst>
          </a:custGeom>
          <a:ln w="3556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169" name="Grafik 40" descr="Franzi_2 Kopie.gif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6091238"/>
            <a:ext cx="2047875" cy="24050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Grafik 41" descr="Felix_2 Kopie.gif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5981700"/>
            <a:ext cx="2398713" cy="252571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1" name="Gruppieren 46"/>
          <p:cNvGrpSpPr>
            <a:grpSpLocks/>
          </p:cNvGrpSpPr>
          <p:nvPr/>
        </p:nvGrpSpPr>
        <p:grpSpPr bwMode="auto">
          <a:xfrm>
            <a:off x="469900" y="4914900"/>
            <a:ext cx="2247900" cy="1670050"/>
            <a:chOff x="469900" y="4914900"/>
            <a:chExt cx="2247900" cy="1670051"/>
          </a:xfrm>
        </p:grpSpPr>
        <p:grpSp>
          <p:nvGrpSpPr>
            <p:cNvPr id="6172" name="Gruppieren 44"/>
            <p:cNvGrpSpPr>
              <a:grpSpLocks/>
            </p:cNvGrpSpPr>
            <p:nvPr/>
          </p:nvGrpSpPr>
          <p:grpSpPr bwMode="auto">
            <a:xfrm>
              <a:off x="469900" y="4914900"/>
              <a:ext cx="1637030" cy="1670051"/>
              <a:chOff x="469900" y="4914900"/>
              <a:chExt cx="1637030" cy="1670051"/>
            </a:xfrm>
          </p:grpSpPr>
          <p:sp>
            <p:nvSpPr>
              <p:cNvPr id="43" name="Freihandform 42"/>
              <p:cNvSpPr/>
              <p:nvPr/>
            </p:nvSpPr>
            <p:spPr>
              <a:xfrm>
                <a:off x="469900" y="4914900"/>
                <a:ext cx="1636713" cy="1670051"/>
              </a:xfrm>
              <a:custGeom>
                <a:avLst/>
                <a:gdLst/>
                <a:ahLst/>
                <a:cxnLst/>
                <a:rect l="0" t="0" r="0" b="0"/>
                <a:pathLst>
                  <a:path w="1636268" h="1669923">
                    <a:moveTo>
                      <a:pt x="973074" y="761"/>
                    </a:moveTo>
                    <a:lnTo>
                      <a:pt x="1015491" y="2666"/>
                    </a:lnTo>
                    <a:lnTo>
                      <a:pt x="1057021" y="6350"/>
                    </a:lnTo>
                    <a:lnTo>
                      <a:pt x="1096391" y="11303"/>
                    </a:lnTo>
                    <a:lnTo>
                      <a:pt x="1134491" y="17271"/>
                    </a:lnTo>
                    <a:lnTo>
                      <a:pt x="1171320" y="24891"/>
                    </a:lnTo>
                    <a:lnTo>
                      <a:pt x="1206500" y="33528"/>
                    </a:lnTo>
                    <a:lnTo>
                      <a:pt x="1240027" y="43179"/>
                    </a:lnTo>
                    <a:lnTo>
                      <a:pt x="1272158" y="54102"/>
                    </a:lnTo>
                    <a:lnTo>
                      <a:pt x="1303020" y="66421"/>
                    </a:lnTo>
                    <a:lnTo>
                      <a:pt x="1332229" y="79375"/>
                    </a:lnTo>
                    <a:lnTo>
                      <a:pt x="1360423" y="93345"/>
                    </a:lnTo>
                    <a:lnTo>
                      <a:pt x="1386585" y="108203"/>
                    </a:lnTo>
                    <a:lnTo>
                      <a:pt x="1411858" y="123825"/>
                    </a:lnTo>
                    <a:lnTo>
                      <a:pt x="1435354" y="140461"/>
                    </a:lnTo>
                    <a:lnTo>
                      <a:pt x="1457832" y="157988"/>
                    </a:lnTo>
                    <a:lnTo>
                      <a:pt x="1478788" y="175895"/>
                    </a:lnTo>
                    <a:lnTo>
                      <a:pt x="1498345" y="194945"/>
                    </a:lnTo>
                    <a:lnTo>
                      <a:pt x="1516633" y="214503"/>
                    </a:lnTo>
                    <a:lnTo>
                      <a:pt x="1533525" y="234315"/>
                    </a:lnTo>
                    <a:lnTo>
                      <a:pt x="1549019" y="255270"/>
                    </a:lnTo>
                    <a:lnTo>
                      <a:pt x="1563370" y="276225"/>
                    </a:lnTo>
                    <a:lnTo>
                      <a:pt x="1587880" y="320040"/>
                    </a:lnTo>
                    <a:lnTo>
                      <a:pt x="1607439" y="365125"/>
                    </a:lnTo>
                    <a:lnTo>
                      <a:pt x="1622044" y="411353"/>
                    </a:lnTo>
                    <a:lnTo>
                      <a:pt x="1631695" y="458470"/>
                    </a:lnTo>
                    <a:lnTo>
                      <a:pt x="1636267" y="505967"/>
                    </a:lnTo>
                    <a:lnTo>
                      <a:pt x="1636267" y="553084"/>
                    </a:lnTo>
                    <a:lnTo>
                      <a:pt x="1631695" y="600202"/>
                    </a:lnTo>
                    <a:lnTo>
                      <a:pt x="1622425" y="646429"/>
                    </a:lnTo>
                    <a:lnTo>
                      <a:pt x="1608835" y="691515"/>
                    </a:lnTo>
                    <a:lnTo>
                      <a:pt x="1590929" y="735329"/>
                    </a:lnTo>
                    <a:lnTo>
                      <a:pt x="1568576" y="777240"/>
                    </a:lnTo>
                    <a:lnTo>
                      <a:pt x="1542160" y="816736"/>
                    </a:lnTo>
                    <a:lnTo>
                      <a:pt x="1511554" y="853566"/>
                    </a:lnTo>
                    <a:lnTo>
                      <a:pt x="1476755" y="887729"/>
                    </a:lnTo>
                    <a:lnTo>
                      <a:pt x="1458214" y="903351"/>
                    </a:lnTo>
                    <a:lnTo>
                      <a:pt x="1438275" y="918209"/>
                    </a:lnTo>
                    <a:lnTo>
                      <a:pt x="1417827" y="932179"/>
                    </a:lnTo>
                    <a:lnTo>
                      <a:pt x="1396238" y="945515"/>
                    </a:lnTo>
                    <a:lnTo>
                      <a:pt x="1373632" y="957453"/>
                    </a:lnTo>
                    <a:lnTo>
                      <a:pt x="1350136" y="968375"/>
                    </a:lnTo>
                    <a:lnTo>
                      <a:pt x="1325879" y="978027"/>
                    </a:lnTo>
                    <a:lnTo>
                      <a:pt x="1300733" y="986663"/>
                    </a:lnTo>
                    <a:lnTo>
                      <a:pt x="1274445" y="994283"/>
                    </a:lnTo>
                    <a:lnTo>
                      <a:pt x="1247267" y="1000252"/>
                    </a:lnTo>
                    <a:lnTo>
                      <a:pt x="1219454" y="1005204"/>
                    </a:lnTo>
                    <a:lnTo>
                      <a:pt x="1190879" y="1008888"/>
                    </a:lnTo>
                    <a:lnTo>
                      <a:pt x="1161414" y="1010920"/>
                    </a:lnTo>
                    <a:lnTo>
                      <a:pt x="1130808" y="1011935"/>
                    </a:lnTo>
                    <a:lnTo>
                      <a:pt x="1133855" y="1059688"/>
                    </a:lnTo>
                    <a:lnTo>
                      <a:pt x="1131569" y="1108583"/>
                    </a:lnTo>
                    <a:lnTo>
                      <a:pt x="1124585" y="1157985"/>
                    </a:lnTo>
                    <a:lnTo>
                      <a:pt x="1113282" y="1207134"/>
                    </a:lnTo>
                    <a:lnTo>
                      <a:pt x="1098041" y="1256284"/>
                    </a:lnTo>
                    <a:lnTo>
                      <a:pt x="1078864" y="1304797"/>
                    </a:lnTo>
                    <a:lnTo>
                      <a:pt x="1056258" y="1351788"/>
                    </a:lnTo>
                    <a:lnTo>
                      <a:pt x="1030732" y="1397634"/>
                    </a:lnTo>
                    <a:lnTo>
                      <a:pt x="1002283" y="1441830"/>
                    </a:lnTo>
                    <a:lnTo>
                      <a:pt x="971677" y="1483995"/>
                    </a:lnTo>
                    <a:lnTo>
                      <a:pt x="938911" y="1523491"/>
                    </a:lnTo>
                    <a:lnTo>
                      <a:pt x="904366" y="1560067"/>
                    </a:lnTo>
                    <a:lnTo>
                      <a:pt x="868552" y="1593215"/>
                    </a:lnTo>
                    <a:lnTo>
                      <a:pt x="831722" y="1622679"/>
                    </a:lnTo>
                    <a:lnTo>
                      <a:pt x="794258" y="1648586"/>
                    </a:lnTo>
                    <a:lnTo>
                      <a:pt x="756411" y="1669922"/>
                    </a:lnTo>
                    <a:lnTo>
                      <a:pt x="792607" y="1614805"/>
                    </a:lnTo>
                    <a:lnTo>
                      <a:pt x="825119" y="1562608"/>
                    </a:lnTo>
                    <a:lnTo>
                      <a:pt x="854328" y="1513840"/>
                    </a:lnTo>
                    <a:lnTo>
                      <a:pt x="879855" y="1467358"/>
                    </a:lnTo>
                    <a:lnTo>
                      <a:pt x="902080" y="1423542"/>
                    </a:lnTo>
                    <a:lnTo>
                      <a:pt x="921003" y="1381759"/>
                    </a:lnTo>
                    <a:lnTo>
                      <a:pt x="936244" y="1341501"/>
                    </a:lnTo>
                    <a:lnTo>
                      <a:pt x="948563" y="1303146"/>
                    </a:lnTo>
                    <a:lnTo>
                      <a:pt x="957072" y="1265554"/>
                    </a:lnTo>
                    <a:lnTo>
                      <a:pt x="962786" y="1228978"/>
                    </a:lnTo>
                    <a:lnTo>
                      <a:pt x="965072" y="1193165"/>
                    </a:lnTo>
                    <a:lnTo>
                      <a:pt x="964057" y="1157223"/>
                    </a:lnTo>
                    <a:lnTo>
                      <a:pt x="960119" y="1121790"/>
                    </a:lnTo>
                    <a:lnTo>
                      <a:pt x="952880" y="1085977"/>
                    </a:lnTo>
                    <a:lnTo>
                      <a:pt x="942213" y="1049020"/>
                    </a:lnTo>
                    <a:lnTo>
                      <a:pt x="928624" y="1011935"/>
                    </a:lnTo>
                    <a:lnTo>
                      <a:pt x="870585" y="1010920"/>
                    </a:lnTo>
                    <a:lnTo>
                      <a:pt x="814197" y="1008888"/>
                    </a:lnTo>
                    <a:lnTo>
                      <a:pt x="759841" y="1005204"/>
                    </a:lnTo>
                    <a:lnTo>
                      <a:pt x="707008" y="1000252"/>
                    </a:lnTo>
                    <a:lnTo>
                      <a:pt x="656716" y="994283"/>
                    </a:lnTo>
                    <a:lnTo>
                      <a:pt x="607949" y="986663"/>
                    </a:lnTo>
                    <a:lnTo>
                      <a:pt x="561086" y="978027"/>
                    </a:lnTo>
                    <a:lnTo>
                      <a:pt x="516000" y="968375"/>
                    </a:lnTo>
                    <a:lnTo>
                      <a:pt x="473328" y="957453"/>
                    </a:lnTo>
                    <a:lnTo>
                      <a:pt x="432180" y="945515"/>
                    </a:lnTo>
                    <a:lnTo>
                      <a:pt x="393064" y="932179"/>
                    </a:lnTo>
                    <a:lnTo>
                      <a:pt x="355600" y="918209"/>
                    </a:lnTo>
                    <a:lnTo>
                      <a:pt x="320040" y="903351"/>
                    </a:lnTo>
                    <a:lnTo>
                      <a:pt x="286638" y="887729"/>
                    </a:lnTo>
                    <a:lnTo>
                      <a:pt x="254762" y="871092"/>
                    </a:lnTo>
                    <a:lnTo>
                      <a:pt x="225170" y="853566"/>
                    </a:lnTo>
                    <a:lnTo>
                      <a:pt x="196976" y="835659"/>
                    </a:lnTo>
                    <a:lnTo>
                      <a:pt x="171069" y="816736"/>
                    </a:lnTo>
                    <a:lnTo>
                      <a:pt x="146938" y="797178"/>
                    </a:lnTo>
                    <a:lnTo>
                      <a:pt x="124459" y="777240"/>
                    </a:lnTo>
                    <a:lnTo>
                      <a:pt x="103758" y="756284"/>
                    </a:lnTo>
                    <a:lnTo>
                      <a:pt x="85344" y="735329"/>
                    </a:lnTo>
                    <a:lnTo>
                      <a:pt x="68706" y="713740"/>
                    </a:lnTo>
                    <a:lnTo>
                      <a:pt x="53720" y="691515"/>
                    </a:lnTo>
                    <a:lnTo>
                      <a:pt x="40512" y="669290"/>
                    </a:lnTo>
                    <a:lnTo>
                      <a:pt x="29209" y="646429"/>
                    </a:lnTo>
                    <a:lnTo>
                      <a:pt x="19938" y="623442"/>
                    </a:lnTo>
                    <a:lnTo>
                      <a:pt x="12319" y="600202"/>
                    </a:lnTo>
                    <a:lnTo>
                      <a:pt x="6350" y="576707"/>
                    </a:lnTo>
                    <a:lnTo>
                      <a:pt x="2412" y="553084"/>
                    </a:lnTo>
                    <a:lnTo>
                      <a:pt x="380" y="529463"/>
                    </a:lnTo>
                    <a:lnTo>
                      <a:pt x="0" y="505967"/>
                    </a:lnTo>
                    <a:lnTo>
                      <a:pt x="1269" y="482091"/>
                    </a:lnTo>
                    <a:lnTo>
                      <a:pt x="4698" y="458470"/>
                    </a:lnTo>
                    <a:lnTo>
                      <a:pt x="10033" y="434847"/>
                    </a:lnTo>
                    <a:lnTo>
                      <a:pt x="16891" y="411353"/>
                    </a:lnTo>
                    <a:lnTo>
                      <a:pt x="25526" y="388111"/>
                    </a:lnTo>
                    <a:lnTo>
                      <a:pt x="36194" y="365125"/>
                    </a:lnTo>
                    <a:lnTo>
                      <a:pt x="48387" y="342265"/>
                    </a:lnTo>
                    <a:lnTo>
                      <a:pt x="62356" y="320040"/>
                    </a:lnTo>
                    <a:lnTo>
                      <a:pt x="78231" y="298069"/>
                    </a:lnTo>
                    <a:lnTo>
                      <a:pt x="96138" y="276225"/>
                    </a:lnTo>
                    <a:lnTo>
                      <a:pt x="115443" y="255270"/>
                    </a:lnTo>
                    <a:lnTo>
                      <a:pt x="136651" y="234315"/>
                    </a:lnTo>
                    <a:lnTo>
                      <a:pt x="159512" y="214503"/>
                    </a:lnTo>
                    <a:lnTo>
                      <a:pt x="184404" y="194945"/>
                    </a:lnTo>
                    <a:lnTo>
                      <a:pt x="210947" y="175895"/>
                    </a:lnTo>
                    <a:lnTo>
                      <a:pt x="239141" y="157988"/>
                    </a:lnTo>
                    <a:lnTo>
                      <a:pt x="269240" y="140461"/>
                    </a:lnTo>
                    <a:lnTo>
                      <a:pt x="301116" y="123825"/>
                    </a:lnTo>
                    <a:lnTo>
                      <a:pt x="334644" y="108203"/>
                    </a:lnTo>
                    <a:lnTo>
                      <a:pt x="370077" y="93345"/>
                    </a:lnTo>
                    <a:lnTo>
                      <a:pt x="406908" y="79375"/>
                    </a:lnTo>
                    <a:lnTo>
                      <a:pt x="445769" y="66421"/>
                    </a:lnTo>
                    <a:lnTo>
                      <a:pt x="486155" y="54102"/>
                    </a:lnTo>
                    <a:lnTo>
                      <a:pt x="528700" y="43179"/>
                    </a:lnTo>
                    <a:lnTo>
                      <a:pt x="572769" y="33528"/>
                    </a:lnTo>
                    <a:lnTo>
                      <a:pt x="618108" y="24891"/>
                    </a:lnTo>
                    <a:lnTo>
                      <a:pt x="665607" y="17271"/>
                    </a:lnTo>
                    <a:lnTo>
                      <a:pt x="715010" y="11303"/>
                    </a:lnTo>
                    <a:lnTo>
                      <a:pt x="765810" y="6350"/>
                    </a:lnTo>
                    <a:lnTo>
                      <a:pt x="818514" y="2666"/>
                    </a:lnTo>
                    <a:lnTo>
                      <a:pt x="872489" y="761"/>
                    </a:lnTo>
                    <a:lnTo>
                      <a:pt x="9286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44" name="Freihandform 43"/>
              <p:cNvSpPr/>
              <p:nvPr/>
            </p:nvSpPr>
            <p:spPr>
              <a:xfrm>
                <a:off x="469900" y="4914900"/>
                <a:ext cx="1636713" cy="1670051"/>
              </a:xfrm>
              <a:custGeom>
                <a:avLst/>
                <a:gdLst/>
                <a:ahLst/>
                <a:cxnLst/>
                <a:rect l="0" t="0" r="0" b="0"/>
                <a:pathLst>
                  <a:path w="1637030" h="1670051">
                    <a:moveTo>
                      <a:pt x="928369" y="0"/>
                    </a:moveTo>
                    <a:lnTo>
                      <a:pt x="872489" y="1270"/>
                    </a:lnTo>
                    <a:lnTo>
                      <a:pt x="819150" y="2540"/>
                    </a:lnTo>
                    <a:lnTo>
                      <a:pt x="765810" y="6350"/>
                    </a:lnTo>
                    <a:lnTo>
                      <a:pt x="715010" y="11429"/>
                    </a:lnTo>
                    <a:lnTo>
                      <a:pt x="665480" y="17779"/>
                    </a:lnTo>
                    <a:lnTo>
                      <a:pt x="618489" y="24129"/>
                    </a:lnTo>
                    <a:lnTo>
                      <a:pt x="572769" y="33020"/>
                    </a:lnTo>
                    <a:lnTo>
                      <a:pt x="529589" y="43179"/>
                    </a:lnTo>
                    <a:lnTo>
                      <a:pt x="486410" y="54609"/>
                    </a:lnTo>
                    <a:lnTo>
                      <a:pt x="445769" y="67309"/>
                    </a:lnTo>
                    <a:lnTo>
                      <a:pt x="407669" y="78740"/>
                    </a:lnTo>
                    <a:lnTo>
                      <a:pt x="370839" y="92709"/>
                    </a:lnTo>
                    <a:lnTo>
                      <a:pt x="334009" y="107950"/>
                    </a:lnTo>
                    <a:lnTo>
                      <a:pt x="300990" y="124459"/>
                    </a:lnTo>
                    <a:lnTo>
                      <a:pt x="269240" y="140970"/>
                    </a:lnTo>
                    <a:lnTo>
                      <a:pt x="240030" y="157479"/>
                    </a:lnTo>
                    <a:lnTo>
                      <a:pt x="210819" y="175259"/>
                    </a:lnTo>
                    <a:lnTo>
                      <a:pt x="184150" y="195579"/>
                    </a:lnTo>
                    <a:lnTo>
                      <a:pt x="160019" y="214629"/>
                    </a:lnTo>
                    <a:lnTo>
                      <a:pt x="137159" y="234950"/>
                    </a:lnTo>
                    <a:lnTo>
                      <a:pt x="115569" y="255270"/>
                    </a:lnTo>
                    <a:lnTo>
                      <a:pt x="96519" y="276859"/>
                    </a:lnTo>
                    <a:lnTo>
                      <a:pt x="77469" y="297179"/>
                    </a:lnTo>
                    <a:lnTo>
                      <a:pt x="62230" y="320040"/>
                    </a:lnTo>
                    <a:lnTo>
                      <a:pt x="48259" y="342900"/>
                    </a:lnTo>
                    <a:lnTo>
                      <a:pt x="35559" y="365759"/>
                    </a:lnTo>
                    <a:lnTo>
                      <a:pt x="25400" y="388620"/>
                    </a:lnTo>
                    <a:lnTo>
                      <a:pt x="16509" y="411479"/>
                    </a:lnTo>
                    <a:lnTo>
                      <a:pt x="10159" y="434340"/>
                    </a:lnTo>
                    <a:lnTo>
                      <a:pt x="3809" y="458470"/>
                    </a:lnTo>
                    <a:lnTo>
                      <a:pt x="1269" y="482600"/>
                    </a:lnTo>
                    <a:lnTo>
                      <a:pt x="0" y="505459"/>
                    </a:lnTo>
                    <a:lnTo>
                      <a:pt x="0" y="529590"/>
                    </a:lnTo>
                    <a:lnTo>
                      <a:pt x="2540" y="553720"/>
                    </a:lnTo>
                    <a:lnTo>
                      <a:pt x="6350" y="576579"/>
                    </a:lnTo>
                    <a:lnTo>
                      <a:pt x="12700" y="599440"/>
                    </a:lnTo>
                    <a:lnTo>
                      <a:pt x="20319" y="623570"/>
                    </a:lnTo>
                    <a:lnTo>
                      <a:pt x="29209" y="646429"/>
                    </a:lnTo>
                    <a:lnTo>
                      <a:pt x="40640" y="669290"/>
                    </a:lnTo>
                    <a:lnTo>
                      <a:pt x="53340" y="690879"/>
                    </a:lnTo>
                    <a:lnTo>
                      <a:pt x="68580" y="713740"/>
                    </a:lnTo>
                    <a:lnTo>
                      <a:pt x="85090" y="735329"/>
                    </a:lnTo>
                    <a:lnTo>
                      <a:pt x="104140" y="756920"/>
                    </a:lnTo>
                    <a:lnTo>
                      <a:pt x="124459" y="777240"/>
                    </a:lnTo>
                    <a:lnTo>
                      <a:pt x="147319" y="797559"/>
                    </a:lnTo>
                    <a:lnTo>
                      <a:pt x="171450" y="816609"/>
                    </a:lnTo>
                    <a:lnTo>
                      <a:pt x="196850" y="835659"/>
                    </a:lnTo>
                    <a:lnTo>
                      <a:pt x="226059" y="853440"/>
                    </a:lnTo>
                    <a:lnTo>
                      <a:pt x="254000" y="871220"/>
                    </a:lnTo>
                    <a:lnTo>
                      <a:pt x="287019" y="887729"/>
                    </a:lnTo>
                    <a:lnTo>
                      <a:pt x="320040" y="902970"/>
                    </a:lnTo>
                    <a:lnTo>
                      <a:pt x="355600" y="918209"/>
                    </a:lnTo>
                    <a:lnTo>
                      <a:pt x="393700" y="932179"/>
                    </a:lnTo>
                    <a:lnTo>
                      <a:pt x="433069" y="944879"/>
                    </a:lnTo>
                    <a:lnTo>
                      <a:pt x="472439" y="957579"/>
                    </a:lnTo>
                    <a:lnTo>
                      <a:pt x="515619" y="969009"/>
                    </a:lnTo>
                    <a:lnTo>
                      <a:pt x="561339" y="977900"/>
                    </a:lnTo>
                    <a:lnTo>
                      <a:pt x="608330" y="986790"/>
                    </a:lnTo>
                    <a:lnTo>
                      <a:pt x="656589" y="994409"/>
                    </a:lnTo>
                    <a:lnTo>
                      <a:pt x="707389" y="1000759"/>
                    </a:lnTo>
                    <a:lnTo>
                      <a:pt x="759460" y="1004570"/>
                    </a:lnTo>
                    <a:lnTo>
                      <a:pt x="814069" y="1009650"/>
                    </a:lnTo>
                    <a:lnTo>
                      <a:pt x="869950" y="1010920"/>
                    </a:lnTo>
                    <a:lnTo>
                      <a:pt x="928369" y="1012190"/>
                    </a:lnTo>
                    <a:lnTo>
                      <a:pt x="942339" y="1049020"/>
                    </a:lnTo>
                    <a:lnTo>
                      <a:pt x="952500" y="1085850"/>
                    </a:lnTo>
                    <a:lnTo>
                      <a:pt x="960119" y="1121409"/>
                    </a:lnTo>
                    <a:lnTo>
                      <a:pt x="963930" y="1158240"/>
                    </a:lnTo>
                    <a:lnTo>
                      <a:pt x="965200" y="1192529"/>
                    </a:lnTo>
                    <a:lnTo>
                      <a:pt x="962660" y="1229359"/>
                    </a:lnTo>
                    <a:lnTo>
                      <a:pt x="957580" y="1266190"/>
                    </a:lnTo>
                    <a:lnTo>
                      <a:pt x="948689" y="1303020"/>
                    </a:lnTo>
                    <a:lnTo>
                      <a:pt x="935989" y="1341120"/>
                    </a:lnTo>
                    <a:lnTo>
                      <a:pt x="920750" y="1381759"/>
                    </a:lnTo>
                    <a:lnTo>
                      <a:pt x="901700" y="1423670"/>
                    </a:lnTo>
                    <a:lnTo>
                      <a:pt x="880110" y="1468120"/>
                    </a:lnTo>
                    <a:lnTo>
                      <a:pt x="854710" y="1513840"/>
                    </a:lnTo>
                    <a:lnTo>
                      <a:pt x="824230" y="1562100"/>
                    </a:lnTo>
                    <a:lnTo>
                      <a:pt x="792480" y="1614169"/>
                    </a:lnTo>
                    <a:lnTo>
                      <a:pt x="756919" y="1670050"/>
                    </a:lnTo>
                    <a:lnTo>
                      <a:pt x="793750" y="1648459"/>
                    </a:lnTo>
                    <a:lnTo>
                      <a:pt x="831850" y="1621790"/>
                    </a:lnTo>
                    <a:lnTo>
                      <a:pt x="868680" y="1593850"/>
                    </a:lnTo>
                    <a:lnTo>
                      <a:pt x="904239" y="1559559"/>
                    </a:lnTo>
                    <a:lnTo>
                      <a:pt x="938530" y="1522729"/>
                    </a:lnTo>
                    <a:lnTo>
                      <a:pt x="971550" y="1483359"/>
                    </a:lnTo>
                    <a:lnTo>
                      <a:pt x="1002030" y="1441450"/>
                    </a:lnTo>
                    <a:lnTo>
                      <a:pt x="1031239" y="1397000"/>
                    </a:lnTo>
                    <a:lnTo>
                      <a:pt x="1056639" y="1351279"/>
                    </a:lnTo>
                    <a:lnTo>
                      <a:pt x="1079500" y="1304290"/>
                    </a:lnTo>
                    <a:lnTo>
                      <a:pt x="1097280" y="1256029"/>
                    </a:lnTo>
                    <a:lnTo>
                      <a:pt x="1113789" y="1206500"/>
                    </a:lnTo>
                    <a:lnTo>
                      <a:pt x="1125219" y="1158240"/>
                    </a:lnTo>
                    <a:lnTo>
                      <a:pt x="1131569" y="1108709"/>
                    </a:lnTo>
                    <a:lnTo>
                      <a:pt x="1134110" y="1059179"/>
                    </a:lnTo>
                    <a:lnTo>
                      <a:pt x="1131569" y="1012190"/>
                    </a:lnTo>
                    <a:lnTo>
                      <a:pt x="1162050" y="1010920"/>
                    </a:lnTo>
                    <a:lnTo>
                      <a:pt x="1191260" y="1009650"/>
                    </a:lnTo>
                    <a:lnTo>
                      <a:pt x="1219200" y="1004570"/>
                    </a:lnTo>
                    <a:lnTo>
                      <a:pt x="1247139" y="1000759"/>
                    </a:lnTo>
                    <a:lnTo>
                      <a:pt x="1275079" y="994409"/>
                    </a:lnTo>
                    <a:lnTo>
                      <a:pt x="1300479" y="986790"/>
                    </a:lnTo>
                    <a:lnTo>
                      <a:pt x="1325879" y="977900"/>
                    </a:lnTo>
                    <a:lnTo>
                      <a:pt x="1350010" y="969009"/>
                    </a:lnTo>
                    <a:lnTo>
                      <a:pt x="1372870" y="957579"/>
                    </a:lnTo>
                    <a:lnTo>
                      <a:pt x="1395729" y="944879"/>
                    </a:lnTo>
                    <a:lnTo>
                      <a:pt x="1418589" y="932179"/>
                    </a:lnTo>
                    <a:lnTo>
                      <a:pt x="1437639" y="918209"/>
                    </a:lnTo>
                    <a:lnTo>
                      <a:pt x="1457960" y="902970"/>
                    </a:lnTo>
                    <a:lnTo>
                      <a:pt x="1477010" y="887729"/>
                    </a:lnTo>
                    <a:lnTo>
                      <a:pt x="1511300" y="853440"/>
                    </a:lnTo>
                    <a:lnTo>
                      <a:pt x="1543050" y="816609"/>
                    </a:lnTo>
                    <a:lnTo>
                      <a:pt x="1568450" y="777240"/>
                    </a:lnTo>
                    <a:lnTo>
                      <a:pt x="1591310" y="735329"/>
                    </a:lnTo>
                    <a:lnTo>
                      <a:pt x="1607820" y="690879"/>
                    </a:lnTo>
                    <a:lnTo>
                      <a:pt x="1621789" y="646429"/>
                    </a:lnTo>
                    <a:lnTo>
                      <a:pt x="1630679" y="599440"/>
                    </a:lnTo>
                    <a:lnTo>
                      <a:pt x="1637029" y="553720"/>
                    </a:lnTo>
                    <a:lnTo>
                      <a:pt x="1637029" y="505459"/>
                    </a:lnTo>
                    <a:lnTo>
                      <a:pt x="1630679" y="458470"/>
                    </a:lnTo>
                    <a:lnTo>
                      <a:pt x="1621789" y="411479"/>
                    </a:lnTo>
                    <a:lnTo>
                      <a:pt x="1607820" y="365759"/>
                    </a:lnTo>
                    <a:lnTo>
                      <a:pt x="1588770" y="320040"/>
                    </a:lnTo>
                    <a:lnTo>
                      <a:pt x="1563370" y="276859"/>
                    </a:lnTo>
                    <a:lnTo>
                      <a:pt x="1548129" y="255270"/>
                    </a:lnTo>
                    <a:lnTo>
                      <a:pt x="1534160" y="234950"/>
                    </a:lnTo>
                    <a:lnTo>
                      <a:pt x="1516379" y="214629"/>
                    </a:lnTo>
                    <a:lnTo>
                      <a:pt x="1498600" y="195579"/>
                    </a:lnTo>
                    <a:lnTo>
                      <a:pt x="1478279" y="175259"/>
                    </a:lnTo>
                    <a:lnTo>
                      <a:pt x="1457960" y="157479"/>
                    </a:lnTo>
                    <a:lnTo>
                      <a:pt x="1435100" y="140970"/>
                    </a:lnTo>
                    <a:lnTo>
                      <a:pt x="1412239" y="124459"/>
                    </a:lnTo>
                    <a:lnTo>
                      <a:pt x="1386839" y="107950"/>
                    </a:lnTo>
                    <a:lnTo>
                      <a:pt x="1360170" y="92709"/>
                    </a:lnTo>
                    <a:lnTo>
                      <a:pt x="1332229" y="78740"/>
                    </a:lnTo>
                    <a:lnTo>
                      <a:pt x="1303020" y="67309"/>
                    </a:lnTo>
                    <a:lnTo>
                      <a:pt x="1272539" y="54609"/>
                    </a:lnTo>
                    <a:lnTo>
                      <a:pt x="1239520" y="43179"/>
                    </a:lnTo>
                    <a:lnTo>
                      <a:pt x="1206500" y="33020"/>
                    </a:lnTo>
                    <a:lnTo>
                      <a:pt x="1170939" y="24129"/>
                    </a:lnTo>
                    <a:lnTo>
                      <a:pt x="1134110" y="17779"/>
                    </a:lnTo>
                    <a:lnTo>
                      <a:pt x="1097280" y="11429"/>
                    </a:lnTo>
                    <a:lnTo>
                      <a:pt x="1057910" y="6350"/>
                    </a:lnTo>
                    <a:lnTo>
                      <a:pt x="1014730" y="2540"/>
                    </a:lnTo>
                    <a:lnTo>
                      <a:pt x="972819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17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sp>
          <p:nvSpPr>
            <p:cNvPr id="6173" name="Textfeld 45"/>
            <p:cNvSpPr txBox="1">
              <a:spLocks noChangeArrowheads="1"/>
            </p:cNvSpPr>
            <p:nvPr/>
          </p:nvSpPr>
          <p:spPr bwMode="auto">
            <a:xfrm>
              <a:off x="635000" y="5054600"/>
              <a:ext cx="2082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400" b="1" dirty="0">
                  <a:solidFill>
                    <a:srgbClr val="000000"/>
                  </a:solidFill>
                  <a:latin typeface="Tunga - 19"/>
                </a:rPr>
                <a:t>Die Ballons  </a:t>
              </a:r>
            </a:p>
            <a:p>
              <a:pPr eaLnBrk="1" hangingPunct="1"/>
              <a:r>
                <a:rPr lang="de-DE" altLang="en-US" sz="1400" b="1" dirty="0">
                  <a:solidFill>
                    <a:srgbClr val="000000"/>
                  </a:solidFill>
                  <a:latin typeface="Tunga - 19"/>
                </a:rPr>
                <a:t>fliegen!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134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521E-6 -3.18453E-6 L -0.00015 -0.4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0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134 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708E-6 -8.36215E-7 L 0.00469 -0.455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-22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25134 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7E-6 -2.10626E-7 L 0.05191 -0.53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" y="-26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6 -0.01996 L 0.00281 -0.349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48E-6 -4.06162E-6 L 0.07551 -0.568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8" y="-28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 descr="german-flag[1]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00100"/>
            <a:ext cx="4248150" cy="25050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uppieren 4"/>
          <p:cNvGrpSpPr>
            <a:grpSpLocks/>
          </p:cNvGrpSpPr>
          <p:nvPr/>
        </p:nvGrpSpPr>
        <p:grpSpPr bwMode="auto">
          <a:xfrm>
            <a:off x="533400" y="5340350"/>
            <a:ext cx="2970213" cy="1939925"/>
            <a:chOff x="533400" y="5340350"/>
            <a:chExt cx="2970783" cy="1940686"/>
          </a:xfrm>
        </p:grpSpPr>
        <p:pic>
          <p:nvPicPr>
            <p:cNvPr id="7175" name="Grafik 2" descr="Noten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899150"/>
              <a:ext cx="1459483" cy="138188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Grafik 3" descr="Noten Kopie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00" y="5340350"/>
              <a:ext cx="1459483" cy="138188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4787900" y="3924300"/>
            <a:ext cx="5588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Forte - 3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Forte - 3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ist die Fahne, 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ist die Fahne,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Forte - 3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schwarz, rot und </a:t>
            </a:r>
            <a:r>
              <a:rPr lang="de-DE" altLang="en-US" sz="2200" dirty="0" err="1">
                <a:solidFill>
                  <a:srgbClr val="000000"/>
                </a:solidFill>
                <a:latin typeface="Forte - 3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schwarz, rot, </a:t>
            </a:r>
            <a:r>
              <a:rPr lang="de-DE" altLang="en-US" sz="2200" dirty="0" err="1">
                <a:solidFill>
                  <a:srgbClr val="000000"/>
                </a:solidFill>
                <a:latin typeface="Forte - 3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,</a:t>
            </a:r>
          </a:p>
          <a:p>
            <a:pPr eaLnBrk="1" hangingPunct="1"/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schwarz, rot, </a:t>
            </a:r>
            <a:r>
              <a:rPr lang="de-DE" altLang="en-US" sz="2200" dirty="0" err="1">
                <a:solidFill>
                  <a:srgbClr val="000000"/>
                </a:solidFill>
                <a:latin typeface="Forte - 30"/>
              </a:rPr>
              <a:t>gold</a:t>
            </a:r>
            <a:r>
              <a:rPr lang="de-DE" altLang="en-US" sz="2200" dirty="0">
                <a:solidFill>
                  <a:srgbClr val="000000"/>
                </a:solidFill>
                <a:latin typeface="Forte - 30"/>
              </a:rPr>
              <a:t>.</a:t>
            </a:r>
          </a:p>
        </p:txBody>
      </p:sp>
      <p:pic>
        <p:nvPicPr>
          <p:cNvPr id="7173" name="Grafik 6" descr="Franzi_2 Kopie.gi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00">
            <a:off x="708025" y="1338263"/>
            <a:ext cx="2781300" cy="32543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feld 7"/>
          <p:cNvSpPr txBox="1">
            <a:spLocks noChangeArrowheads="1"/>
          </p:cNvSpPr>
          <p:nvPr/>
        </p:nvSpPr>
        <p:spPr bwMode="auto">
          <a:xfrm>
            <a:off x="177800" y="228600"/>
            <a:ext cx="9855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sz="1300" b="1" dirty="0" smtClean="0">
                <a:solidFill>
                  <a:srgbClr val="0000FF"/>
                </a:solidFill>
                <a:latin typeface="Tunga - 18"/>
              </a:rPr>
              <a:t>Laulakaa Franzin kanssa Saksan lipusta! Käyttäkää sävelmää ”Jaakko kulta”!</a:t>
            </a:r>
            <a:endParaRPr lang="fi-FI" altLang="en-US" sz="1300" b="1" dirty="0">
              <a:solidFill>
                <a:srgbClr val="0000FF"/>
              </a:solidFill>
              <a:latin typeface="Tunga - 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2213" y="0"/>
            <a:ext cx="7618412" cy="1471613"/>
          </a:xfrm>
          <a:prstGeom prst="rect">
            <a:avLst/>
          </a:prstGeom>
          <a:noFill/>
        </p:spPr>
        <p:txBody>
          <a:bodyPr lIns="115745" tIns="57872" rIns="115745" bIns="57872">
            <a:spAutoFit/>
          </a:bodyPr>
          <a:lstStyle/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Farbe hat die Fahne von Deutschland?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4 Imagen" descr="deutschland-61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76363"/>
            <a:ext cx="8016875" cy="635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deutschland-far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376363"/>
            <a:ext cx="7961313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842000" y="1901825"/>
            <a:ext cx="2982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600" b="1">
                <a:solidFill>
                  <a:schemeClr val="bg1"/>
                </a:solidFill>
              </a:rPr>
              <a:t>schwarz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842000" y="4110038"/>
            <a:ext cx="23907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6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921375" y="6108700"/>
            <a:ext cx="23907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600" b="1" smtClean="0">
                <a:solidFill>
                  <a:schemeClr val="bg1"/>
                </a:solidFill>
              </a:rPr>
              <a:t>gold</a:t>
            </a:r>
            <a:endParaRPr lang="es-ES" altLang="en-US" sz="4600" b="1" dirty="0">
              <a:solidFill>
                <a:schemeClr val="bg1"/>
              </a:solidFill>
            </a:endParaRPr>
          </a:p>
        </p:txBody>
      </p:sp>
      <p:pic>
        <p:nvPicPr>
          <p:cNvPr id="8200" name="Grafik 9" descr="Felix_1 gif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6416675"/>
            <a:ext cx="2239962" cy="27606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Grafik 15" descr="Franzi_5.gi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1138"/>
            <a:ext cx="2514600" cy="31718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665788" y="4879975"/>
            <a:ext cx="1984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600">
                <a:solidFill>
                  <a:schemeClr val="bg1"/>
                </a:solidFill>
              </a:rPr>
              <a:t>ro</a:t>
            </a:r>
          </a:p>
        </p:txBody>
      </p:sp>
      <p:pic>
        <p:nvPicPr>
          <p:cNvPr id="9219" name="Picture 1" descr="Description: http://familycrafts.about.com/library/graphics/coluk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501775"/>
            <a:ext cx="8572500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escription: http://www.crwflags.com/fotw/images/g/g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519238"/>
            <a:ext cx="8726487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903913" y="4511675"/>
            <a:ext cx="1984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4600" b="1">
                <a:solidFill>
                  <a:schemeClr val="bg1"/>
                </a:solidFill>
              </a:rPr>
              <a:t>rot</a:t>
            </a:r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5943600" y="1808163"/>
            <a:ext cx="15763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>
                <a:solidFill>
                  <a:schemeClr val="bg1"/>
                </a:solidFill>
              </a:rPr>
              <a:t>blau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727700" y="5840413"/>
            <a:ext cx="20367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/>
              <a:t>weiß</a:t>
            </a:r>
          </a:p>
        </p:txBody>
      </p:sp>
      <p:sp>
        <p:nvSpPr>
          <p:cNvPr id="9" name="Rechteck 8"/>
          <p:cNvSpPr/>
          <p:nvPr/>
        </p:nvSpPr>
        <p:spPr>
          <a:xfrm>
            <a:off x="831850" y="152400"/>
            <a:ext cx="8424863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Farbe hat die Fahne von England?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5" name="Grafik 12" descr="Felix_1 gif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7335838"/>
            <a:ext cx="2239963" cy="27606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 15" descr="Franzi_5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68300"/>
            <a:ext cx="1984375" cy="25193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192213" y="146050"/>
            <a:ext cx="8137525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 Farbe hat die </a:t>
            </a:r>
          </a:p>
          <a:p>
            <a:pPr algn="ctr">
              <a:defRPr/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Fahne von Irland?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2" descr="C:\Users\Yo\Documents\Colegio 2009\Vokabeln\Flaggen\irland-6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103563"/>
            <a:ext cx="9069388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Yo\Documents\Colegio 2009\Vokabeln\Flaggen\irland-far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103563"/>
            <a:ext cx="9069388" cy="62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1473200" y="4892675"/>
            <a:ext cx="22383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/>
              <a:t>grün</a:t>
            </a:r>
          </a:p>
        </p:txBody>
      </p:sp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4489450" y="6364288"/>
            <a:ext cx="2132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/>
              <a:t>weiß</a:t>
            </a:r>
          </a:p>
        </p:txBody>
      </p:sp>
      <p:sp>
        <p:nvSpPr>
          <p:cNvPr id="15" name="9 CuadroTexto"/>
          <p:cNvSpPr txBox="1">
            <a:spLocks noChangeArrowheads="1"/>
          </p:cNvSpPr>
          <p:nvPr/>
        </p:nvSpPr>
        <p:spPr bwMode="auto">
          <a:xfrm>
            <a:off x="6951663" y="7416800"/>
            <a:ext cx="2451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745" tIns="57872" rIns="115745" bIns="578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5100" b="1"/>
              <a:t>orange</a:t>
            </a:r>
          </a:p>
        </p:txBody>
      </p:sp>
      <p:pic>
        <p:nvPicPr>
          <p:cNvPr id="10248" name="Grafik 10" descr="Felix_1 gif.gi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2239963" cy="276066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Grafik 15" descr="Franzi_5.gi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511175"/>
            <a:ext cx="1866900" cy="25955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Benutzerdefiniert</PresentationFormat>
  <Paragraphs>71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6" baseType="lpstr">
      <vt:lpstr>Calibri</vt:lpstr>
      <vt:lpstr>Tunga - 35</vt:lpstr>
      <vt:lpstr>Tunga - 36</vt:lpstr>
      <vt:lpstr>Arial</vt:lpstr>
      <vt:lpstr>Tunga - 18</vt:lpstr>
      <vt:lpstr>Trebuchet MS - 16</vt:lpstr>
      <vt:lpstr>Trebuchet MS - 18</vt:lpstr>
      <vt:lpstr>Trebuchet MS - 22</vt:lpstr>
      <vt:lpstr>Tunga - 19</vt:lpstr>
      <vt:lpstr>System - 35</vt:lpstr>
      <vt:lpstr>Tunga - 20</vt:lpstr>
      <vt:lpstr>Forte - 30</vt:lpstr>
      <vt:lpstr>Trebuchet MS - 19</vt:lpstr>
      <vt:lpstr>Trebuchet MS - 21</vt:lpstr>
      <vt:lpstr>Trebuchet MS - 36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Kalkowski, Lisa</cp:lastModifiedBy>
  <cp:revision>17</cp:revision>
  <dcterms:created xsi:type="dcterms:W3CDTF">2016-10-30T18:50:33Z</dcterms:created>
  <dcterms:modified xsi:type="dcterms:W3CDTF">2018-03-05T16:02:08Z</dcterms:modified>
</cp:coreProperties>
</file>