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6" r:id="rId2"/>
    <p:sldId id="259" r:id="rId3"/>
    <p:sldId id="257" r:id="rId4"/>
    <p:sldId id="258" r:id="rId5"/>
    <p:sldId id="260" r:id="rId6"/>
    <p:sldId id="261" r:id="rId7"/>
  </p:sldIdLst>
  <p:sldSz cx="10160000" cy="99441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32">
          <p15:clr>
            <a:srgbClr val="A4A3A4"/>
          </p15:clr>
        </p15:guide>
        <p15:guide id="2" pos="32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876" y="90"/>
      </p:cViewPr>
      <p:guideLst>
        <p:guide orient="horz" pos="3132"/>
        <p:guide pos="32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0069F13-B17B-49F9-A204-705232FD4C18}" type="datetimeFigureOut">
              <a:rPr lang="de-DE"/>
              <a:pPr>
                <a:defRPr/>
              </a:pPr>
              <a:t>05.03.2018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677988" y="685800"/>
            <a:ext cx="35020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B7F2833-72F6-4A28-B53D-A56E156F953D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409779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22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49A48DF-48E2-4DA1-98B6-5577C5CF5FAE}" type="slidenum">
              <a:rPr lang="de-DE" altLang="en-US"/>
              <a:pPr eaLnBrk="1" hangingPunct="1"/>
              <a:t>6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163340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62000" y="3089119"/>
            <a:ext cx="8636000" cy="2131536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5634990"/>
            <a:ext cx="7112000" cy="254127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6F6B1-DCB9-454F-90DE-FAE195DD0DD7}" type="datetimeFigureOut">
              <a:rPr lang="de-DE"/>
              <a:pPr>
                <a:defRPr/>
              </a:pPr>
              <a:t>05.03.2018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FA68E2-93C5-4669-B7EA-3B3CA284EB26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39091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548E2-4786-4157-8D3F-B1D0899F06F3}" type="datetimeFigureOut">
              <a:rPr lang="de-DE"/>
              <a:pPr>
                <a:defRPr/>
              </a:pPr>
              <a:t>05.03.2018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5E6AA3-9D49-4554-933D-C9C367C8B243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726820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66000" y="398227"/>
            <a:ext cx="2286000" cy="8484711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8001" y="398227"/>
            <a:ext cx="6688667" cy="8484711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D7095-1BE6-4202-BD4A-ED00593A4BFE}" type="datetimeFigureOut">
              <a:rPr lang="de-DE"/>
              <a:pPr>
                <a:defRPr/>
              </a:pPr>
              <a:t>05.03.2018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42CD2E-015D-4017-AD80-2783E48DD129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944549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4F81D-1647-4BBC-B518-8C4DA4B182EC}" type="datetimeFigureOut">
              <a:rPr lang="de-DE"/>
              <a:pPr>
                <a:defRPr/>
              </a:pPr>
              <a:t>05.03.2018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0F1BBC-5C0C-466D-ABCA-A60760BC21DC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928926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2570" y="6390007"/>
            <a:ext cx="8636000" cy="197500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02570" y="4214735"/>
            <a:ext cx="8636000" cy="217527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84E73-4154-453D-9C15-0A7D161AFADD}" type="datetimeFigureOut">
              <a:rPr lang="de-DE"/>
              <a:pPr>
                <a:defRPr/>
              </a:pPr>
              <a:t>05.03.2018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779CB-5223-4B6A-A583-2DA78173839F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31947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8000" y="2320292"/>
            <a:ext cx="4487333" cy="656264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64667" y="2320292"/>
            <a:ext cx="4487333" cy="656264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7C56F-4175-415E-AE27-5A79EFF839DD}" type="datetimeFigureOut">
              <a:rPr lang="de-DE"/>
              <a:pPr>
                <a:defRPr/>
              </a:pPr>
              <a:t>05.03.2018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1777AB-4B82-40C6-AFE0-03682B5DE91C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824155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8000" y="2225914"/>
            <a:ext cx="4489098" cy="9276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8000" y="3153569"/>
            <a:ext cx="4489098" cy="57293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61141" y="2225914"/>
            <a:ext cx="4490861" cy="9276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61141" y="3153569"/>
            <a:ext cx="4490861" cy="57293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8B28C-BD8E-4AF9-94EF-36FD1090D3E3}" type="datetimeFigureOut">
              <a:rPr lang="de-DE"/>
              <a:pPr>
                <a:defRPr/>
              </a:pPr>
              <a:t>05.03.2018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3E857B-CE0B-4E13-B3B8-3D9BE69D170F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839615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C9849-B7CF-4D0F-B478-17D0D701E689}" type="datetimeFigureOut">
              <a:rPr lang="de-DE"/>
              <a:pPr>
                <a:defRPr/>
              </a:pPr>
              <a:t>05.03.2018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D23657-C97A-486E-9278-2A282159C00D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278887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70AD2-7E37-4C08-B58E-2C2AA08FE2E0}" type="datetimeFigureOut">
              <a:rPr lang="de-DE"/>
              <a:pPr>
                <a:defRPr/>
              </a:pPr>
              <a:t>05.03.2018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5F8C54-789A-475E-8C86-C4073BAC99CA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292909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8001" y="395922"/>
            <a:ext cx="3342570" cy="168497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72278" y="395925"/>
            <a:ext cx="5679722" cy="848701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8001" y="2080897"/>
            <a:ext cx="3342570" cy="680204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5577C-99EA-4161-9196-2F57ECEDCC4F}" type="datetimeFigureOut">
              <a:rPr lang="de-DE"/>
              <a:pPr>
                <a:defRPr/>
              </a:pPr>
              <a:t>05.03.2018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70C454-816C-4524-BBD9-2383BAC80035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251149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91431" y="6960870"/>
            <a:ext cx="6096000" cy="82177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91431" y="888524"/>
            <a:ext cx="6096000" cy="596646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91431" y="7782640"/>
            <a:ext cx="6096000" cy="11670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C8E76-222D-44F3-A596-5E96228033C9}" type="datetimeFigureOut">
              <a:rPr lang="de-DE"/>
              <a:pPr>
                <a:defRPr/>
              </a:pPr>
              <a:t>05.03.2018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16D5C-822E-494F-8A18-E309487D2A00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353583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508000" y="398463"/>
            <a:ext cx="91440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508000" y="2320925"/>
            <a:ext cx="9144000" cy="656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Textmasterformate durch Klicken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08000" y="9217025"/>
            <a:ext cx="2370138" cy="528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DE0611-92F3-4935-8E83-905371A24268}" type="datetimeFigureOut">
              <a:rPr lang="de-DE"/>
              <a:pPr>
                <a:defRPr/>
              </a:pPr>
              <a:t>05.03.2018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471863" y="9217025"/>
            <a:ext cx="3216275" cy="528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281863" y="9217025"/>
            <a:ext cx="2370137" cy="528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C0CDA2D-23A3-45AD-ADDC-C47FB62771F6}" type="slidenum">
              <a:rPr lang="de-DE" altLang="en-US"/>
              <a:pPr/>
              <a:t>‹Nr.›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1.png"/><Relationship Id="rId7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openxmlformats.org/officeDocument/2006/relationships/image" Target="../media/image5.png"/><Relationship Id="rId4" Type="http://schemas.openxmlformats.org/officeDocument/2006/relationships/image" Target="../media/image6.pn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3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5586"/>
            <a:ext cx="10058400" cy="71108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Grafik 2" descr="Felix_2 Kopie.gif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6908800"/>
            <a:ext cx="2524125" cy="265747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Grafik 3" descr="Jacke Kopie.gif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579438"/>
            <a:ext cx="2203450" cy="258127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53" name="Textfeld 4"/>
          <p:cNvSpPr txBox="1">
            <a:spLocks noChangeArrowheads="1"/>
          </p:cNvSpPr>
          <p:nvPr/>
        </p:nvSpPr>
        <p:spPr bwMode="auto">
          <a:xfrm>
            <a:off x="327025" y="3316288"/>
            <a:ext cx="2346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en-US" b="1">
                <a:latin typeface="Trebuchet MS - 24"/>
              </a:rPr>
              <a:t>  die Jacke</a:t>
            </a:r>
          </a:p>
        </p:txBody>
      </p:sp>
      <p:pic>
        <p:nvPicPr>
          <p:cNvPr id="3077" name="Grafik 6" descr="Hut Kopie.gif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988" y="1227138"/>
            <a:ext cx="1604962" cy="109061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51" name="Textfeld 7"/>
          <p:cNvSpPr txBox="1">
            <a:spLocks noChangeArrowheads="1"/>
          </p:cNvSpPr>
          <p:nvPr/>
        </p:nvSpPr>
        <p:spPr bwMode="auto">
          <a:xfrm>
            <a:off x="7240588" y="2339975"/>
            <a:ext cx="2346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en-US" b="1">
                <a:latin typeface="Trebuchet MS - 24"/>
              </a:rPr>
              <a:t>der Hut</a:t>
            </a:r>
          </a:p>
        </p:txBody>
      </p:sp>
      <p:pic>
        <p:nvPicPr>
          <p:cNvPr id="3079" name="Grafik 9" descr="Rock Kopie.gif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475" y="6556375"/>
            <a:ext cx="1828800" cy="148272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9" name="Textfeld 10"/>
          <p:cNvSpPr txBox="1">
            <a:spLocks noChangeArrowheads="1"/>
          </p:cNvSpPr>
          <p:nvPr/>
        </p:nvSpPr>
        <p:spPr bwMode="auto">
          <a:xfrm>
            <a:off x="7813675" y="8004175"/>
            <a:ext cx="2346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en-US" b="1">
                <a:latin typeface="Trebuchet MS - 24"/>
              </a:rPr>
              <a:t>der Rock</a:t>
            </a:r>
          </a:p>
        </p:txBody>
      </p:sp>
      <p:pic>
        <p:nvPicPr>
          <p:cNvPr id="3081" name="Grafik 12" descr="Pullover.gif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723900"/>
            <a:ext cx="1914525" cy="2005013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7" name="Textfeld 13"/>
          <p:cNvSpPr txBox="1">
            <a:spLocks noChangeArrowheads="1"/>
          </p:cNvSpPr>
          <p:nvPr/>
        </p:nvSpPr>
        <p:spPr bwMode="auto">
          <a:xfrm>
            <a:off x="3784600" y="2811463"/>
            <a:ext cx="2346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en-US" b="1">
                <a:solidFill>
                  <a:srgbClr val="FFFFFF"/>
                </a:solidFill>
                <a:latin typeface="Trebuchet MS - 24"/>
              </a:rPr>
              <a:t> </a:t>
            </a:r>
            <a:r>
              <a:rPr lang="de-DE" altLang="en-US" b="1">
                <a:latin typeface="Trebuchet MS - 24"/>
              </a:rPr>
              <a:t>   der Pullover</a:t>
            </a:r>
          </a:p>
        </p:txBody>
      </p:sp>
      <p:grpSp>
        <p:nvGrpSpPr>
          <p:cNvPr id="3083" name="Gruppieren 17"/>
          <p:cNvGrpSpPr>
            <a:grpSpLocks/>
          </p:cNvGrpSpPr>
          <p:nvPr/>
        </p:nvGrpSpPr>
        <p:grpSpPr bwMode="auto">
          <a:xfrm>
            <a:off x="5664200" y="7059613"/>
            <a:ext cx="1320800" cy="1393825"/>
            <a:chOff x="8166100" y="6896100"/>
            <a:chExt cx="1321816" cy="1392682"/>
          </a:xfrm>
        </p:grpSpPr>
        <p:pic>
          <p:nvPicPr>
            <p:cNvPr id="3095" name="Grafik 15" descr="03_SCHUH Kopie.gif"/>
            <p:cNvPicPr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6100" y="6896100"/>
              <a:ext cx="940816" cy="1011682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6" name="Grafik 16" descr="03_SCHUH Kopie.gif"/>
            <p:cNvPicPr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47100" y="7277100"/>
              <a:ext cx="940816" cy="1011682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43" name="Textfeld 18"/>
          <p:cNvSpPr txBox="1">
            <a:spLocks noChangeArrowheads="1"/>
          </p:cNvSpPr>
          <p:nvPr/>
        </p:nvSpPr>
        <p:spPr bwMode="auto">
          <a:xfrm>
            <a:off x="4864100" y="8572500"/>
            <a:ext cx="2346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en-US" b="1">
                <a:latin typeface="Trebuchet MS - 24"/>
              </a:rPr>
              <a:t>  die Schuhe</a:t>
            </a:r>
          </a:p>
        </p:txBody>
      </p:sp>
      <p:pic>
        <p:nvPicPr>
          <p:cNvPr id="3085" name="Grafik 20" descr="03_SCHAL Kopie.gif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5" y="6700838"/>
            <a:ext cx="1463675" cy="150495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1" name="Textfeld 21"/>
          <p:cNvSpPr txBox="1">
            <a:spLocks noChangeArrowheads="1"/>
          </p:cNvSpPr>
          <p:nvPr/>
        </p:nvSpPr>
        <p:spPr bwMode="auto">
          <a:xfrm>
            <a:off x="2847975" y="8301038"/>
            <a:ext cx="2346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en-US" b="1">
                <a:latin typeface="Trebuchet MS - 24"/>
              </a:rPr>
              <a:t>   der Schal</a:t>
            </a:r>
          </a:p>
        </p:txBody>
      </p:sp>
      <p:pic>
        <p:nvPicPr>
          <p:cNvPr id="3087" name="Grafik 23" descr="03_KLEID Kopie.gif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49399">
            <a:off x="3132138" y="3316288"/>
            <a:ext cx="2136775" cy="217805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9" name="Textfeld 24"/>
          <p:cNvSpPr txBox="1">
            <a:spLocks noChangeArrowheads="1"/>
          </p:cNvSpPr>
          <p:nvPr/>
        </p:nvSpPr>
        <p:spPr bwMode="auto">
          <a:xfrm>
            <a:off x="3135313" y="5548313"/>
            <a:ext cx="2347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b="1">
                <a:latin typeface="Trebuchet MS - 24"/>
              </a:rPr>
              <a:t>         das Kleid</a:t>
            </a:r>
          </a:p>
        </p:txBody>
      </p:sp>
      <p:pic>
        <p:nvPicPr>
          <p:cNvPr id="3089" name="Grafik 26" descr="03_HOSE Kopie.gif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963" y="3027363"/>
            <a:ext cx="2451100" cy="254952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7" name="Textfeld 27"/>
          <p:cNvSpPr txBox="1">
            <a:spLocks noChangeArrowheads="1"/>
          </p:cNvSpPr>
          <p:nvPr/>
        </p:nvSpPr>
        <p:spPr bwMode="auto">
          <a:xfrm>
            <a:off x="5872163" y="5873750"/>
            <a:ext cx="2346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en-US" b="1">
                <a:latin typeface="Trebuchet MS - 24"/>
              </a:rPr>
              <a:t>    die Hose</a:t>
            </a:r>
          </a:p>
        </p:txBody>
      </p:sp>
      <p:grpSp>
        <p:nvGrpSpPr>
          <p:cNvPr id="3091" name="Gruppieren 31"/>
          <p:cNvGrpSpPr>
            <a:grpSpLocks/>
          </p:cNvGrpSpPr>
          <p:nvPr/>
        </p:nvGrpSpPr>
        <p:grpSpPr bwMode="auto">
          <a:xfrm>
            <a:off x="127000" y="4711700"/>
            <a:ext cx="2746375" cy="2798763"/>
            <a:chOff x="127000" y="4711700"/>
            <a:chExt cx="2746313" cy="2798509"/>
          </a:xfrm>
        </p:grpSpPr>
        <p:sp>
          <p:nvSpPr>
            <p:cNvPr id="30" name="Freihandform 29"/>
            <p:cNvSpPr/>
            <p:nvPr/>
          </p:nvSpPr>
          <p:spPr>
            <a:xfrm>
              <a:off x="127000" y="4711700"/>
              <a:ext cx="2746313" cy="2798509"/>
            </a:xfrm>
            <a:custGeom>
              <a:avLst/>
              <a:gdLst/>
              <a:ahLst/>
              <a:cxnLst/>
              <a:rect l="0" t="0" r="0" b="0"/>
              <a:pathLst>
                <a:path w="2746019" h="2798509">
                  <a:moveTo>
                    <a:pt x="1632915" y="1177"/>
                  </a:moveTo>
                  <a:lnTo>
                    <a:pt x="1704186" y="4415"/>
                  </a:lnTo>
                  <a:lnTo>
                    <a:pt x="1773838" y="10598"/>
                  </a:lnTo>
                  <a:lnTo>
                    <a:pt x="1839955" y="18841"/>
                  </a:lnTo>
                  <a:lnTo>
                    <a:pt x="1904011" y="28999"/>
                  </a:lnTo>
                  <a:lnTo>
                    <a:pt x="1965712" y="41658"/>
                  </a:lnTo>
                  <a:lnTo>
                    <a:pt x="2024760" y="56231"/>
                  </a:lnTo>
                  <a:lnTo>
                    <a:pt x="2081013" y="72276"/>
                  </a:lnTo>
                  <a:lnTo>
                    <a:pt x="2134908" y="90678"/>
                  </a:lnTo>
                  <a:lnTo>
                    <a:pt x="2186741" y="111286"/>
                  </a:lnTo>
                  <a:lnTo>
                    <a:pt x="2235777" y="132925"/>
                  </a:lnTo>
                  <a:lnTo>
                    <a:pt x="2283047" y="156331"/>
                  </a:lnTo>
                  <a:lnTo>
                    <a:pt x="2326929" y="181355"/>
                  </a:lnTo>
                  <a:lnTo>
                    <a:pt x="2369338" y="207558"/>
                  </a:lnTo>
                  <a:lnTo>
                    <a:pt x="2408803" y="235380"/>
                  </a:lnTo>
                  <a:lnTo>
                    <a:pt x="2446647" y="264821"/>
                  </a:lnTo>
                  <a:lnTo>
                    <a:pt x="2481694" y="294850"/>
                  </a:lnTo>
                  <a:lnTo>
                    <a:pt x="2514532" y="326646"/>
                  </a:lnTo>
                  <a:lnTo>
                    <a:pt x="2545161" y="359473"/>
                  </a:lnTo>
                  <a:lnTo>
                    <a:pt x="2573582" y="392742"/>
                  </a:lnTo>
                  <a:lnTo>
                    <a:pt x="2599645" y="427776"/>
                  </a:lnTo>
                  <a:lnTo>
                    <a:pt x="2623648" y="462958"/>
                  </a:lnTo>
                  <a:lnTo>
                    <a:pt x="2664880" y="536266"/>
                  </a:lnTo>
                  <a:lnTo>
                    <a:pt x="2697718" y="611929"/>
                  </a:lnTo>
                  <a:lnTo>
                    <a:pt x="2722162" y="689359"/>
                  </a:lnTo>
                  <a:lnTo>
                    <a:pt x="2738214" y="768408"/>
                  </a:lnTo>
                  <a:lnTo>
                    <a:pt x="2746018" y="847899"/>
                  </a:lnTo>
                  <a:lnTo>
                    <a:pt x="2746018" y="926947"/>
                  </a:lnTo>
                  <a:lnTo>
                    <a:pt x="2738214" y="1005849"/>
                  </a:lnTo>
                  <a:lnTo>
                    <a:pt x="2722751" y="1083279"/>
                  </a:lnTo>
                  <a:lnTo>
                    <a:pt x="2699927" y="1158942"/>
                  </a:lnTo>
                  <a:lnTo>
                    <a:pt x="2669886" y="1232398"/>
                  </a:lnTo>
                  <a:lnTo>
                    <a:pt x="2632483" y="1302467"/>
                  </a:lnTo>
                  <a:lnTo>
                    <a:pt x="2588013" y="1368709"/>
                  </a:lnTo>
                  <a:lnTo>
                    <a:pt x="2536768" y="1430388"/>
                  </a:lnTo>
                  <a:lnTo>
                    <a:pt x="2478307" y="1487649"/>
                  </a:lnTo>
                  <a:lnTo>
                    <a:pt x="2447236" y="1513852"/>
                  </a:lnTo>
                  <a:lnTo>
                    <a:pt x="2413810" y="1538878"/>
                  </a:lnTo>
                  <a:lnTo>
                    <a:pt x="2379352" y="1562282"/>
                  </a:lnTo>
                  <a:lnTo>
                    <a:pt x="2343127" y="1584510"/>
                  </a:lnTo>
                  <a:lnTo>
                    <a:pt x="2305282" y="1604530"/>
                  </a:lnTo>
                  <a:lnTo>
                    <a:pt x="2265818" y="1622931"/>
                  </a:lnTo>
                  <a:lnTo>
                    <a:pt x="2225175" y="1638977"/>
                  </a:lnTo>
                  <a:lnTo>
                    <a:pt x="2182914" y="1653550"/>
                  </a:lnTo>
                  <a:lnTo>
                    <a:pt x="2138884" y="1666356"/>
                  </a:lnTo>
                  <a:lnTo>
                    <a:pt x="2093235" y="1676367"/>
                  </a:lnTo>
                  <a:lnTo>
                    <a:pt x="2046555" y="1684610"/>
                  </a:lnTo>
                  <a:lnTo>
                    <a:pt x="1998549" y="1690792"/>
                  </a:lnTo>
                  <a:lnTo>
                    <a:pt x="1949071" y="1694178"/>
                  </a:lnTo>
                  <a:lnTo>
                    <a:pt x="1897826" y="1695798"/>
                  </a:lnTo>
                  <a:lnTo>
                    <a:pt x="1902833" y="1775877"/>
                  </a:lnTo>
                  <a:lnTo>
                    <a:pt x="1899005" y="1857723"/>
                  </a:lnTo>
                  <a:lnTo>
                    <a:pt x="1887372" y="1940599"/>
                  </a:lnTo>
                  <a:lnTo>
                    <a:pt x="1868375" y="2022886"/>
                  </a:lnTo>
                  <a:lnTo>
                    <a:pt x="1842753" y="2105321"/>
                  </a:lnTo>
                  <a:lnTo>
                    <a:pt x="1810504" y="2186578"/>
                  </a:lnTo>
                  <a:lnTo>
                    <a:pt x="1772659" y="2265480"/>
                  </a:lnTo>
                  <a:lnTo>
                    <a:pt x="1729808" y="2342320"/>
                  </a:lnTo>
                  <a:lnTo>
                    <a:pt x="1681951" y="2416218"/>
                  </a:lnTo>
                  <a:lnTo>
                    <a:pt x="1630705" y="2486876"/>
                  </a:lnTo>
                  <a:lnTo>
                    <a:pt x="1575633" y="2553117"/>
                  </a:lnTo>
                  <a:lnTo>
                    <a:pt x="1517760" y="2614354"/>
                  </a:lnTo>
                  <a:lnTo>
                    <a:pt x="1457680" y="2669998"/>
                  </a:lnTo>
                  <a:lnTo>
                    <a:pt x="1395834" y="2719459"/>
                  </a:lnTo>
                  <a:lnTo>
                    <a:pt x="1332955" y="2762884"/>
                  </a:lnTo>
                  <a:lnTo>
                    <a:pt x="1269488" y="2798508"/>
                  </a:lnTo>
                  <a:lnTo>
                    <a:pt x="1330157" y="2706211"/>
                  </a:lnTo>
                  <a:lnTo>
                    <a:pt x="1384788" y="2618771"/>
                  </a:lnTo>
                  <a:lnTo>
                    <a:pt x="1433678" y="2537072"/>
                  </a:lnTo>
                  <a:lnTo>
                    <a:pt x="1476529" y="2459053"/>
                  </a:lnTo>
                  <a:lnTo>
                    <a:pt x="1513932" y="2385747"/>
                  </a:lnTo>
                  <a:lnTo>
                    <a:pt x="1545592" y="2315529"/>
                  </a:lnTo>
                  <a:lnTo>
                    <a:pt x="1571214" y="2248256"/>
                  </a:lnTo>
                  <a:lnTo>
                    <a:pt x="1591830" y="2183781"/>
                  </a:lnTo>
                  <a:lnTo>
                    <a:pt x="1606261" y="2120925"/>
                  </a:lnTo>
                  <a:lnTo>
                    <a:pt x="1615686" y="2059688"/>
                  </a:lnTo>
                  <a:lnTo>
                    <a:pt x="1619661" y="1999627"/>
                  </a:lnTo>
                  <a:lnTo>
                    <a:pt x="1617894" y="1939421"/>
                  </a:lnTo>
                  <a:lnTo>
                    <a:pt x="1611268" y="1879950"/>
                  </a:lnTo>
                  <a:lnTo>
                    <a:pt x="1599045" y="1819891"/>
                  </a:lnTo>
                  <a:lnTo>
                    <a:pt x="1581227" y="1758065"/>
                  </a:lnTo>
                  <a:lnTo>
                    <a:pt x="1558404" y="1695798"/>
                  </a:lnTo>
                  <a:lnTo>
                    <a:pt x="1460920" y="1694178"/>
                  </a:lnTo>
                  <a:lnTo>
                    <a:pt x="1366382" y="1690792"/>
                  </a:lnTo>
                  <a:lnTo>
                    <a:pt x="1275083" y="1684610"/>
                  </a:lnTo>
                  <a:lnTo>
                    <a:pt x="1186583" y="1676367"/>
                  </a:lnTo>
                  <a:lnTo>
                    <a:pt x="1102058" y="1666356"/>
                  </a:lnTo>
                  <a:lnTo>
                    <a:pt x="1020184" y="1653550"/>
                  </a:lnTo>
                  <a:lnTo>
                    <a:pt x="941698" y="1638977"/>
                  </a:lnTo>
                  <a:lnTo>
                    <a:pt x="866009" y="1622931"/>
                  </a:lnTo>
                  <a:lnTo>
                    <a:pt x="794294" y="1604530"/>
                  </a:lnTo>
                  <a:lnTo>
                    <a:pt x="725232" y="1584510"/>
                  </a:lnTo>
                  <a:lnTo>
                    <a:pt x="659556" y="1562282"/>
                  </a:lnTo>
                  <a:lnTo>
                    <a:pt x="596679" y="1538878"/>
                  </a:lnTo>
                  <a:lnTo>
                    <a:pt x="537039" y="1513852"/>
                  </a:lnTo>
                  <a:lnTo>
                    <a:pt x="480936" y="1487649"/>
                  </a:lnTo>
                  <a:lnTo>
                    <a:pt x="427481" y="1459828"/>
                  </a:lnTo>
                  <a:lnTo>
                    <a:pt x="377856" y="1430388"/>
                  </a:lnTo>
                  <a:lnTo>
                    <a:pt x="330588" y="1400357"/>
                  </a:lnTo>
                  <a:lnTo>
                    <a:pt x="287148" y="1368709"/>
                  </a:lnTo>
                  <a:lnTo>
                    <a:pt x="246653" y="1335882"/>
                  </a:lnTo>
                  <a:lnTo>
                    <a:pt x="208808" y="1302467"/>
                  </a:lnTo>
                  <a:lnTo>
                    <a:pt x="174203" y="1267431"/>
                  </a:lnTo>
                  <a:lnTo>
                    <a:pt x="143132" y="1232398"/>
                  </a:lnTo>
                  <a:lnTo>
                    <a:pt x="115300" y="1196185"/>
                  </a:lnTo>
                  <a:lnTo>
                    <a:pt x="90120" y="1158942"/>
                  </a:lnTo>
                  <a:lnTo>
                    <a:pt x="67885" y="1121699"/>
                  </a:lnTo>
                  <a:lnTo>
                    <a:pt x="49035" y="1083279"/>
                  </a:lnTo>
                  <a:lnTo>
                    <a:pt x="33426" y="1044858"/>
                  </a:lnTo>
                  <a:lnTo>
                    <a:pt x="20615" y="1005849"/>
                  </a:lnTo>
                  <a:lnTo>
                    <a:pt x="10601" y="966398"/>
                  </a:lnTo>
                  <a:lnTo>
                    <a:pt x="3976" y="926947"/>
                  </a:lnTo>
                  <a:lnTo>
                    <a:pt x="589" y="887350"/>
                  </a:lnTo>
                  <a:lnTo>
                    <a:pt x="0" y="847899"/>
                  </a:lnTo>
                  <a:lnTo>
                    <a:pt x="2208" y="807859"/>
                  </a:lnTo>
                  <a:lnTo>
                    <a:pt x="7804" y="768408"/>
                  </a:lnTo>
                  <a:lnTo>
                    <a:pt x="16786" y="728810"/>
                  </a:lnTo>
                  <a:lnTo>
                    <a:pt x="28420" y="689359"/>
                  </a:lnTo>
                  <a:lnTo>
                    <a:pt x="42851" y="650350"/>
                  </a:lnTo>
                  <a:lnTo>
                    <a:pt x="60669" y="611929"/>
                  </a:lnTo>
                  <a:lnTo>
                    <a:pt x="81285" y="573656"/>
                  </a:lnTo>
                  <a:lnTo>
                    <a:pt x="104698" y="536266"/>
                  </a:lnTo>
                  <a:lnTo>
                    <a:pt x="131352" y="499612"/>
                  </a:lnTo>
                  <a:lnTo>
                    <a:pt x="161391" y="462958"/>
                  </a:lnTo>
                  <a:lnTo>
                    <a:pt x="193640" y="427776"/>
                  </a:lnTo>
                  <a:lnTo>
                    <a:pt x="229276" y="392742"/>
                  </a:lnTo>
                  <a:lnTo>
                    <a:pt x="267709" y="359473"/>
                  </a:lnTo>
                  <a:lnTo>
                    <a:pt x="309530" y="326646"/>
                  </a:lnTo>
                  <a:lnTo>
                    <a:pt x="354002" y="294850"/>
                  </a:lnTo>
                  <a:lnTo>
                    <a:pt x="401270" y="264821"/>
                  </a:lnTo>
                  <a:lnTo>
                    <a:pt x="451926" y="235380"/>
                  </a:lnTo>
                  <a:lnTo>
                    <a:pt x="505380" y="207558"/>
                  </a:lnTo>
                  <a:lnTo>
                    <a:pt x="561632" y="181355"/>
                  </a:lnTo>
                  <a:lnTo>
                    <a:pt x="621122" y="156331"/>
                  </a:lnTo>
                  <a:lnTo>
                    <a:pt x="682970" y="132925"/>
                  </a:lnTo>
                  <a:lnTo>
                    <a:pt x="748056" y="111286"/>
                  </a:lnTo>
                  <a:lnTo>
                    <a:pt x="815941" y="90678"/>
                  </a:lnTo>
                  <a:lnTo>
                    <a:pt x="887213" y="72276"/>
                  </a:lnTo>
                  <a:lnTo>
                    <a:pt x="961136" y="56231"/>
                  </a:lnTo>
                  <a:lnTo>
                    <a:pt x="1037413" y="41658"/>
                  </a:lnTo>
                  <a:lnTo>
                    <a:pt x="1117079" y="28999"/>
                  </a:lnTo>
                  <a:lnTo>
                    <a:pt x="1199983" y="18841"/>
                  </a:lnTo>
                  <a:lnTo>
                    <a:pt x="1285097" y="10598"/>
                  </a:lnTo>
                  <a:lnTo>
                    <a:pt x="1373597" y="4415"/>
                  </a:lnTo>
                  <a:lnTo>
                    <a:pt x="1464307" y="1177"/>
                  </a:lnTo>
                  <a:lnTo>
                    <a:pt x="1558404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1" name="Freihandform 30"/>
            <p:cNvSpPr/>
            <p:nvPr/>
          </p:nvSpPr>
          <p:spPr>
            <a:xfrm>
              <a:off x="127000" y="4711700"/>
              <a:ext cx="2746313" cy="2798509"/>
            </a:xfrm>
            <a:custGeom>
              <a:avLst/>
              <a:gdLst/>
              <a:ahLst/>
              <a:cxnLst/>
              <a:rect l="0" t="0" r="0" b="0"/>
              <a:pathLst>
                <a:path w="2746313" h="2798361">
                  <a:moveTo>
                    <a:pt x="1557961" y="0"/>
                  </a:moveTo>
                  <a:lnTo>
                    <a:pt x="1463718" y="1472"/>
                  </a:lnTo>
                  <a:lnTo>
                    <a:pt x="1373892" y="4416"/>
                  </a:lnTo>
                  <a:lnTo>
                    <a:pt x="1285539" y="10304"/>
                  </a:lnTo>
                  <a:lnTo>
                    <a:pt x="1200131" y="19136"/>
                  </a:lnTo>
                  <a:lnTo>
                    <a:pt x="1117668" y="29440"/>
                  </a:lnTo>
                  <a:lnTo>
                    <a:pt x="1038150" y="41217"/>
                  </a:lnTo>
                  <a:lnTo>
                    <a:pt x="961577" y="55937"/>
                  </a:lnTo>
                  <a:lnTo>
                    <a:pt x="887949" y="72130"/>
                  </a:lnTo>
                  <a:lnTo>
                    <a:pt x="815794" y="91266"/>
                  </a:lnTo>
                  <a:lnTo>
                    <a:pt x="748057" y="111875"/>
                  </a:lnTo>
                  <a:lnTo>
                    <a:pt x="683264" y="132484"/>
                  </a:lnTo>
                  <a:lnTo>
                    <a:pt x="621417" y="156036"/>
                  </a:lnTo>
                  <a:lnTo>
                    <a:pt x="561043" y="181061"/>
                  </a:lnTo>
                  <a:lnTo>
                    <a:pt x="505085" y="207558"/>
                  </a:lnTo>
                  <a:lnTo>
                    <a:pt x="452074" y="235527"/>
                  </a:lnTo>
                  <a:lnTo>
                    <a:pt x="402007" y="264968"/>
                  </a:lnTo>
                  <a:lnTo>
                    <a:pt x="353412" y="294409"/>
                  </a:lnTo>
                  <a:lnTo>
                    <a:pt x="309236" y="326794"/>
                  </a:lnTo>
                  <a:lnTo>
                    <a:pt x="268004" y="359179"/>
                  </a:lnTo>
                  <a:lnTo>
                    <a:pt x="229718" y="393036"/>
                  </a:lnTo>
                  <a:lnTo>
                    <a:pt x="194377" y="428365"/>
                  </a:lnTo>
                  <a:lnTo>
                    <a:pt x="161980" y="463694"/>
                  </a:lnTo>
                  <a:lnTo>
                    <a:pt x="131057" y="499023"/>
                  </a:lnTo>
                  <a:lnTo>
                    <a:pt x="104551" y="535825"/>
                  </a:lnTo>
                  <a:lnTo>
                    <a:pt x="80990" y="574098"/>
                  </a:lnTo>
                  <a:lnTo>
                    <a:pt x="60374" y="612371"/>
                  </a:lnTo>
                  <a:lnTo>
                    <a:pt x="42704" y="650644"/>
                  </a:lnTo>
                  <a:lnTo>
                    <a:pt x="27978" y="688918"/>
                  </a:lnTo>
                  <a:lnTo>
                    <a:pt x="16198" y="728663"/>
                  </a:lnTo>
                  <a:lnTo>
                    <a:pt x="7362" y="768408"/>
                  </a:lnTo>
                  <a:lnTo>
                    <a:pt x="2945" y="808153"/>
                  </a:lnTo>
                  <a:lnTo>
                    <a:pt x="0" y="847899"/>
                  </a:lnTo>
                  <a:lnTo>
                    <a:pt x="0" y="887644"/>
                  </a:lnTo>
                  <a:lnTo>
                    <a:pt x="4417" y="927389"/>
                  </a:lnTo>
                  <a:lnTo>
                    <a:pt x="10307" y="967134"/>
                  </a:lnTo>
                  <a:lnTo>
                    <a:pt x="20615" y="1005408"/>
                  </a:lnTo>
                  <a:lnTo>
                    <a:pt x="33868" y="1045153"/>
                  </a:lnTo>
                  <a:lnTo>
                    <a:pt x="48594" y="1083426"/>
                  </a:lnTo>
                  <a:lnTo>
                    <a:pt x="67737" y="1121699"/>
                  </a:lnTo>
                  <a:lnTo>
                    <a:pt x="89825" y="1158500"/>
                  </a:lnTo>
                  <a:lnTo>
                    <a:pt x="114859" y="1196774"/>
                  </a:lnTo>
                  <a:lnTo>
                    <a:pt x="142837" y="1232103"/>
                  </a:lnTo>
                  <a:lnTo>
                    <a:pt x="173761" y="1267432"/>
                  </a:lnTo>
                  <a:lnTo>
                    <a:pt x="209102" y="1302761"/>
                  </a:lnTo>
                  <a:lnTo>
                    <a:pt x="247389" y="1336618"/>
                  </a:lnTo>
                  <a:lnTo>
                    <a:pt x="287147" y="1369003"/>
                  </a:lnTo>
                  <a:lnTo>
                    <a:pt x="331324" y="1399916"/>
                  </a:lnTo>
                  <a:lnTo>
                    <a:pt x="378446" y="1430829"/>
                  </a:lnTo>
                  <a:lnTo>
                    <a:pt x="427040" y="1460270"/>
                  </a:lnTo>
                  <a:lnTo>
                    <a:pt x="481525" y="1488239"/>
                  </a:lnTo>
                  <a:lnTo>
                    <a:pt x="537482" y="1513264"/>
                  </a:lnTo>
                  <a:lnTo>
                    <a:pt x="596384" y="1538289"/>
                  </a:lnTo>
                  <a:lnTo>
                    <a:pt x="659704" y="1561841"/>
                  </a:lnTo>
                  <a:lnTo>
                    <a:pt x="725969" y="1583922"/>
                  </a:lnTo>
                  <a:lnTo>
                    <a:pt x="793706" y="1604530"/>
                  </a:lnTo>
                  <a:lnTo>
                    <a:pt x="865861" y="1623667"/>
                  </a:lnTo>
                  <a:lnTo>
                    <a:pt x="942434" y="1638388"/>
                  </a:lnTo>
                  <a:lnTo>
                    <a:pt x="1020479" y="1653108"/>
                  </a:lnTo>
                  <a:lnTo>
                    <a:pt x="1101470" y="1666356"/>
                  </a:lnTo>
                  <a:lnTo>
                    <a:pt x="1186878" y="1676661"/>
                  </a:lnTo>
                  <a:lnTo>
                    <a:pt x="1275231" y="1684021"/>
                  </a:lnTo>
                  <a:lnTo>
                    <a:pt x="1366529" y="1691382"/>
                  </a:lnTo>
                  <a:lnTo>
                    <a:pt x="1460773" y="1694326"/>
                  </a:lnTo>
                  <a:lnTo>
                    <a:pt x="1557961" y="1695798"/>
                  </a:lnTo>
                  <a:lnTo>
                    <a:pt x="1581522" y="1757623"/>
                  </a:lnTo>
                  <a:lnTo>
                    <a:pt x="1599193" y="1819450"/>
                  </a:lnTo>
                  <a:lnTo>
                    <a:pt x="1610973" y="1879803"/>
                  </a:lnTo>
                  <a:lnTo>
                    <a:pt x="1618336" y="1940157"/>
                  </a:lnTo>
                  <a:lnTo>
                    <a:pt x="1619809" y="1999039"/>
                  </a:lnTo>
                  <a:lnTo>
                    <a:pt x="1615391" y="2059393"/>
                  </a:lnTo>
                  <a:lnTo>
                    <a:pt x="1606556" y="2121219"/>
                  </a:lnTo>
                  <a:lnTo>
                    <a:pt x="1591830" y="2184517"/>
                  </a:lnTo>
                  <a:lnTo>
                    <a:pt x="1571214" y="2247815"/>
                  </a:lnTo>
                  <a:lnTo>
                    <a:pt x="1546181" y="2315529"/>
                  </a:lnTo>
                  <a:lnTo>
                    <a:pt x="1513785" y="2386187"/>
                  </a:lnTo>
                  <a:lnTo>
                    <a:pt x="1476971" y="2459790"/>
                  </a:lnTo>
                  <a:lnTo>
                    <a:pt x="1434267" y="2537808"/>
                  </a:lnTo>
                  <a:lnTo>
                    <a:pt x="1384200" y="2618771"/>
                  </a:lnTo>
                  <a:lnTo>
                    <a:pt x="1329716" y="2705622"/>
                  </a:lnTo>
                  <a:lnTo>
                    <a:pt x="1269341" y="2798360"/>
                  </a:lnTo>
                  <a:lnTo>
                    <a:pt x="1332661" y="2763031"/>
                  </a:lnTo>
                  <a:lnTo>
                    <a:pt x="1395981" y="2718870"/>
                  </a:lnTo>
                  <a:lnTo>
                    <a:pt x="1457828" y="2670292"/>
                  </a:lnTo>
                  <a:lnTo>
                    <a:pt x="1518203" y="2614355"/>
                  </a:lnTo>
                  <a:lnTo>
                    <a:pt x="1575632" y="2552529"/>
                  </a:lnTo>
                  <a:lnTo>
                    <a:pt x="1630116" y="2486286"/>
                  </a:lnTo>
                  <a:lnTo>
                    <a:pt x="1681656" y="2415629"/>
                  </a:lnTo>
                  <a:lnTo>
                    <a:pt x="1730250" y="2342026"/>
                  </a:lnTo>
                  <a:lnTo>
                    <a:pt x="1772954" y="2265480"/>
                  </a:lnTo>
                  <a:lnTo>
                    <a:pt x="1811241" y="2185989"/>
                  </a:lnTo>
                  <a:lnTo>
                    <a:pt x="1842164" y="2105026"/>
                  </a:lnTo>
                  <a:lnTo>
                    <a:pt x="1868670" y="2022592"/>
                  </a:lnTo>
                  <a:lnTo>
                    <a:pt x="1887813" y="1940157"/>
                  </a:lnTo>
                  <a:lnTo>
                    <a:pt x="1899594" y="1857723"/>
                  </a:lnTo>
                  <a:lnTo>
                    <a:pt x="1902539" y="1775288"/>
                  </a:lnTo>
                  <a:lnTo>
                    <a:pt x="1898121" y="1695798"/>
                  </a:lnTo>
                  <a:lnTo>
                    <a:pt x="1949661" y="1694326"/>
                  </a:lnTo>
                  <a:lnTo>
                    <a:pt x="1998255" y="1691382"/>
                  </a:lnTo>
                  <a:lnTo>
                    <a:pt x="2046849" y="1684021"/>
                  </a:lnTo>
                  <a:lnTo>
                    <a:pt x="2092499" y="1676661"/>
                  </a:lnTo>
                  <a:lnTo>
                    <a:pt x="2139620" y="1666356"/>
                  </a:lnTo>
                  <a:lnTo>
                    <a:pt x="2182324" y="1653108"/>
                  </a:lnTo>
                  <a:lnTo>
                    <a:pt x="2225028" y="1638388"/>
                  </a:lnTo>
                  <a:lnTo>
                    <a:pt x="2266260" y="1623667"/>
                  </a:lnTo>
                  <a:lnTo>
                    <a:pt x="2304546" y="1604530"/>
                  </a:lnTo>
                  <a:lnTo>
                    <a:pt x="2342833" y="1583922"/>
                  </a:lnTo>
                  <a:lnTo>
                    <a:pt x="2379646" y="1561841"/>
                  </a:lnTo>
                  <a:lnTo>
                    <a:pt x="2413515" y="1538289"/>
                  </a:lnTo>
                  <a:lnTo>
                    <a:pt x="2447384" y="1513264"/>
                  </a:lnTo>
                  <a:lnTo>
                    <a:pt x="2478308" y="1488239"/>
                  </a:lnTo>
                  <a:lnTo>
                    <a:pt x="2537210" y="1430829"/>
                  </a:lnTo>
                  <a:lnTo>
                    <a:pt x="2588749" y="1369003"/>
                  </a:lnTo>
                  <a:lnTo>
                    <a:pt x="2632926" y="1302761"/>
                  </a:lnTo>
                  <a:lnTo>
                    <a:pt x="2669739" y="1232103"/>
                  </a:lnTo>
                  <a:lnTo>
                    <a:pt x="2699191" y="1158500"/>
                  </a:lnTo>
                  <a:lnTo>
                    <a:pt x="2722751" y="1083426"/>
                  </a:lnTo>
                  <a:lnTo>
                    <a:pt x="2737477" y="1005408"/>
                  </a:lnTo>
                  <a:lnTo>
                    <a:pt x="2746312" y="927389"/>
                  </a:lnTo>
                  <a:lnTo>
                    <a:pt x="2746312" y="847899"/>
                  </a:lnTo>
                  <a:lnTo>
                    <a:pt x="2737477" y="768408"/>
                  </a:lnTo>
                  <a:lnTo>
                    <a:pt x="2722751" y="688918"/>
                  </a:lnTo>
                  <a:lnTo>
                    <a:pt x="2697718" y="612371"/>
                  </a:lnTo>
                  <a:lnTo>
                    <a:pt x="2665322" y="535825"/>
                  </a:lnTo>
                  <a:lnTo>
                    <a:pt x="2624090" y="463694"/>
                  </a:lnTo>
                  <a:lnTo>
                    <a:pt x="2599057" y="428365"/>
                  </a:lnTo>
                  <a:lnTo>
                    <a:pt x="2574024" y="393036"/>
                  </a:lnTo>
                  <a:lnTo>
                    <a:pt x="2544572" y="359179"/>
                  </a:lnTo>
                  <a:lnTo>
                    <a:pt x="2515122" y="326794"/>
                  </a:lnTo>
                  <a:lnTo>
                    <a:pt x="2481253" y="294409"/>
                  </a:lnTo>
                  <a:lnTo>
                    <a:pt x="2445911" y="264968"/>
                  </a:lnTo>
                  <a:lnTo>
                    <a:pt x="2409098" y="235527"/>
                  </a:lnTo>
                  <a:lnTo>
                    <a:pt x="2369338" y="207558"/>
                  </a:lnTo>
                  <a:lnTo>
                    <a:pt x="2326634" y="181061"/>
                  </a:lnTo>
                  <a:lnTo>
                    <a:pt x="2282458" y="156036"/>
                  </a:lnTo>
                  <a:lnTo>
                    <a:pt x="2235336" y="132484"/>
                  </a:lnTo>
                  <a:lnTo>
                    <a:pt x="2186742" y="111875"/>
                  </a:lnTo>
                  <a:lnTo>
                    <a:pt x="2135203" y="91266"/>
                  </a:lnTo>
                  <a:lnTo>
                    <a:pt x="2080718" y="72130"/>
                  </a:lnTo>
                  <a:lnTo>
                    <a:pt x="2024761" y="55937"/>
                  </a:lnTo>
                  <a:lnTo>
                    <a:pt x="1965859" y="41217"/>
                  </a:lnTo>
                  <a:lnTo>
                    <a:pt x="1904012" y="29440"/>
                  </a:lnTo>
                  <a:lnTo>
                    <a:pt x="1840692" y="19136"/>
                  </a:lnTo>
                  <a:lnTo>
                    <a:pt x="1774427" y="10304"/>
                  </a:lnTo>
                  <a:lnTo>
                    <a:pt x="1703744" y="4416"/>
                  </a:lnTo>
                  <a:lnTo>
                    <a:pt x="1633062" y="1472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946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sp>
        <p:nvSpPr>
          <p:cNvPr id="3092" name="Textfeld 32"/>
          <p:cNvSpPr txBox="1">
            <a:spLocks noChangeArrowheads="1"/>
          </p:cNvSpPr>
          <p:nvPr/>
        </p:nvSpPr>
        <p:spPr bwMode="auto">
          <a:xfrm>
            <a:off x="255588" y="5116513"/>
            <a:ext cx="247332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en-US" sz="1500" b="1" dirty="0">
                <a:solidFill>
                  <a:srgbClr val="0000FF"/>
                </a:solidFill>
                <a:latin typeface="Trebuchet MS - 20"/>
              </a:rPr>
              <a:t>Was ist das?</a:t>
            </a:r>
          </a:p>
          <a:p>
            <a:pPr algn="ctr" eaLnBrk="1" hangingPunct="1"/>
            <a:r>
              <a:rPr lang="de-DE" altLang="en-US" sz="1500" b="1" dirty="0" err="1" smtClean="0">
                <a:solidFill>
                  <a:srgbClr val="0000FF"/>
                </a:solidFill>
                <a:latin typeface="Trebuchet MS - 20"/>
              </a:rPr>
              <a:t>Aloita</a:t>
            </a:r>
            <a:r>
              <a:rPr lang="de-DE" altLang="en-US" sz="1500" b="1" dirty="0" smtClean="0">
                <a:solidFill>
                  <a:srgbClr val="0000FF"/>
                </a:solidFill>
                <a:latin typeface="Trebuchet MS - 20"/>
              </a:rPr>
              <a:t> </a:t>
            </a:r>
            <a:r>
              <a:rPr lang="de-DE" altLang="en-US" sz="1500" b="1" dirty="0" err="1" smtClean="0">
                <a:solidFill>
                  <a:srgbClr val="0000FF"/>
                </a:solidFill>
                <a:latin typeface="Trebuchet MS - 20"/>
              </a:rPr>
              <a:t>ylhäältä</a:t>
            </a:r>
            <a:r>
              <a:rPr lang="de-DE" altLang="en-US" sz="1500" b="1" dirty="0" smtClean="0">
                <a:solidFill>
                  <a:srgbClr val="0000FF"/>
                </a:solidFill>
                <a:latin typeface="Trebuchet MS - 20"/>
              </a:rPr>
              <a:t> </a:t>
            </a:r>
            <a:r>
              <a:rPr lang="de-DE" altLang="en-US" sz="1500" b="1" dirty="0" err="1" smtClean="0">
                <a:solidFill>
                  <a:srgbClr val="0000FF"/>
                </a:solidFill>
                <a:latin typeface="Trebuchet MS - 20"/>
              </a:rPr>
              <a:t>vasemmalta</a:t>
            </a:r>
            <a:r>
              <a:rPr lang="de-DE" altLang="en-US" sz="1500" b="1" dirty="0" smtClean="0">
                <a:solidFill>
                  <a:srgbClr val="0000FF"/>
                </a:solidFill>
                <a:latin typeface="Trebuchet MS - 20"/>
              </a:rPr>
              <a:t>!</a:t>
            </a:r>
            <a:endParaRPr lang="de-DE" altLang="en-US" sz="1500" b="1" dirty="0">
              <a:solidFill>
                <a:srgbClr val="0000FF"/>
              </a:solidFill>
              <a:latin typeface="Trebuchet MS - 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3" grpId="0"/>
      <p:bldP spid="5151" grpId="0"/>
      <p:bldP spid="5149" grpId="0"/>
      <p:bldP spid="5147" grpId="0"/>
      <p:bldP spid="5143" grpId="0"/>
      <p:bldP spid="5141" grpId="0"/>
      <p:bldP spid="5139" grpId="0"/>
      <p:bldP spid="51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Grafik 1" descr="Koffer Kopie.gif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650" y="5105400"/>
            <a:ext cx="3700463" cy="3211513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9" name="Gruppieren 5"/>
          <p:cNvGrpSpPr>
            <a:grpSpLocks/>
          </p:cNvGrpSpPr>
          <p:nvPr/>
        </p:nvGrpSpPr>
        <p:grpSpPr bwMode="auto">
          <a:xfrm>
            <a:off x="-774700" y="-355600"/>
            <a:ext cx="11472863" cy="6278563"/>
            <a:chOff x="-774700" y="-355600"/>
            <a:chExt cx="11472798" cy="6278498"/>
          </a:xfrm>
        </p:grpSpPr>
        <p:pic>
          <p:nvPicPr>
            <p:cNvPr id="4113" name="Grafik 2" descr="Sommer Baum.jpg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74700" y="-355600"/>
              <a:ext cx="3509898" cy="6151498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4" name="Grafik 3" descr="Sommer Baum.jpg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8200" y="-228600"/>
              <a:ext cx="3509898" cy="6151498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Freihandform 4"/>
            <p:cNvSpPr/>
            <p:nvPr/>
          </p:nvSpPr>
          <p:spPr>
            <a:xfrm>
              <a:off x="1076315" y="2935254"/>
              <a:ext cx="7629482" cy="496882"/>
            </a:xfrm>
            <a:custGeom>
              <a:avLst/>
              <a:gdLst/>
              <a:ahLst/>
              <a:cxnLst/>
              <a:rect l="0" t="0" r="0" b="0"/>
              <a:pathLst>
                <a:path w="7629550" h="496104">
                  <a:moveTo>
                    <a:pt x="0" y="28646"/>
                  </a:moveTo>
                  <a:lnTo>
                    <a:pt x="16308" y="42832"/>
                  </a:lnTo>
                  <a:lnTo>
                    <a:pt x="31651" y="50159"/>
                  </a:lnTo>
                  <a:lnTo>
                    <a:pt x="94425" y="61735"/>
                  </a:lnTo>
                  <a:lnTo>
                    <a:pt x="152689" y="79684"/>
                  </a:lnTo>
                  <a:lnTo>
                    <a:pt x="210902" y="85115"/>
                  </a:lnTo>
                  <a:lnTo>
                    <a:pt x="256097" y="90846"/>
                  </a:lnTo>
                  <a:lnTo>
                    <a:pt x="308167" y="102435"/>
                  </a:lnTo>
                  <a:lnTo>
                    <a:pt x="363004" y="111257"/>
                  </a:lnTo>
                  <a:lnTo>
                    <a:pt x="423772" y="114148"/>
                  </a:lnTo>
                  <a:lnTo>
                    <a:pt x="480910" y="114500"/>
                  </a:lnTo>
                  <a:lnTo>
                    <a:pt x="536994" y="117398"/>
                  </a:lnTo>
                  <a:lnTo>
                    <a:pt x="598842" y="122804"/>
                  </a:lnTo>
                  <a:lnTo>
                    <a:pt x="654520" y="124933"/>
                  </a:lnTo>
                  <a:lnTo>
                    <a:pt x="706386" y="134470"/>
                  </a:lnTo>
                  <a:lnTo>
                    <a:pt x="762568" y="141502"/>
                  </a:lnTo>
                  <a:lnTo>
                    <a:pt x="818187" y="150514"/>
                  </a:lnTo>
                  <a:lnTo>
                    <a:pt x="873500" y="165340"/>
                  </a:lnTo>
                  <a:lnTo>
                    <a:pt x="926644" y="187994"/>
                  </a:lnTo>
                  <a:lnTo>
                    <a:pt x="962316" y="202589"/>
                  </a:lnTo>
                  <a:lnTo>
                    <a:pt x="1025052" y="214158"/>
                  </a:lnTo>
                  <a:lnTo>
                    <a:pt x="1075868" y="225107"/>
                  </a:lnTo>
                  <a:lnTo>
                    <a:pt x="1134434" y="233706"/>
                  </a:lnTo>
                  <a:lnTo>
                    <a:pt x="1191370" y="240890"/>
                  </a:lnTo>
                  <a:lnTo>
                    <a:pt x="1249743" y="253861"/>
                  </a:lnTo>
                  <a:lnTo>
                    <a:pt x="1306395" y="257037"/>
                  </a:lnTo>
                  <a:lnTo>
                    <a:pt x="1363836" y="257665"/>
                  </a:lnTo>
                  <a:lnTo>
                    <a:pt x="1419705" y="264351"/>
                  </a:lnTo>
                  <a:lnTo>
                    <a:pt x="1480725" y="266772"/>
                  </a:lnTo>
                  <a:lnTo>
                    <a:pt x="1538794" y="272320"/>
                  </a:lnTo>
                  <a:lnTo>
                    <a:pt x="1596421" y="283869"/>
                  </a:lnTo>
                  <a:lnTo>
                    <a:pt x="1658553" y="286124"/>
                  </a:lnTo>
                  <a:lnTo>
                    <a:pt x="1712123" y="286399"/>
                  </a:lnTo>
                  <a:lnTo>
                    <a:pt x="1768406" y="291521"/>
                  </a:lnTo>
                  <a:lnTo>
                    <a:pt x="1830381" y="298252"/>
                  </a:lnTo>
                  <a:lnTo>
                    <a:pt x="1881124" y="304120"/>
                  </a:lnTo>
                  <a:lnTo>
                    <a:pt x="1935670" y="305278"/>
                  </a:lnTo>
                  <a:lnTo>
                    <a:pt x="1981932" y="305479"/>
                  </a:lnTo>
                  <a:lnTo>
                    <a:pt x="2033363" y="306600"/>
                  </a:lnTo>
                  <a:lnTo>
                    <a:pt x="2089838" y="313117"/>
                  </a:lnTo>
                  <a:lnTo>
                    <a:pt x="2146930" y="314718"/>
                  </a:lnTo>
                  <a:lnTo>
                    <a:pt x="2201669" y="315034"/>
                  </a:lnTo>
                  <a:lnTo>
                    <a:pt x="2256178" y="315097"/>
                  </a:lnTo>
                  <a:lnTo>
                    <a:pt x="2307577" y="320178"/>
                  </a:lnTo>
                  <a:lnTo>
                    <a:pt x="2363627" y="323776"/>
                  </a:lnTo>
                  <a:lnTo>
                    <a:pt x="2420125" y="327316"/>
                  </a:lnTo>
                  <a:lnTo>
                    <a:pt x="2472703" y="337917"/>
                  </a:lnTo>
                  <a:lnTo>
                    <a:pt x="2532051" y="350229"/>
                  </a:lnTo>
                  <a:lnTo>
                    <a:pt x="2585113" y="360048"/>
                  </a:lnTo>
                  <a:lnTo>
                    <a:pt x="2634709" y="367683"/>
                  </a:lnTo>
                  <a:lnTo>
                    <a:pt x="2693925" y="379136"/>
                  </a:lnTo>
                  <a:lnTo>
                    <a:pt x="2746489" y="387960"/>
                  </a:lnTo>
                  <a:lnTo>
                    <a:pt x="2797740" y="390803"/>
                  </a:lnTo>
                  <a:lnTo>
                    <a:pt x="2848731" y="391365"/>
                  </a:lnTo>
                  <a:lnTo>
                    <a:pt x="2906234" y="391476"/>
                  </a:lnTo>
                  <a:lnTo>
                    <a:pt x="2959560" y="391498"/>
                  </a:lnTo>
                  <a:lnTo>
                    <a:pt x="2984291" y="393623"/>
                  </a:lnTo>
                  <a:lnTo>
                    <a:pt x="3041017" y="407946"/>
                  </a:lnTo>
                  <a:lnTo>
                    <a:pt x="3091968" y="411137"/>
                  </a:lnTo>
                  <a:lnTo>
                    <a:pt x="3152016" y="418056"/>
                  </a:lnTo>
                  <a:lnTo>
                    <a:pt x="3204795" y="422359"/>
                  </a:lnTo>
                  <a:lnTo>
                    <a:pt x="3258981" y="430353"/>
                  </a:lnTo>
                  <a:lnTo>
                    <a:pt x="3315312" y="437491"/>
                  </a:lnTo>
                  <a:lnTo>
                    <a:pt x="3367306" y="438901"/>
                  </a:lnTo>
                  <a:lnTo>
                    <a:pt x="3424103" y="439179"/>
                  </a:lnTo>
                  <a:lnTo>
                    <a:pt x="3485856" y="439234"/>
                  </a:lnTo>
                  <a:lnTo>
                    <a:pt x="3536066" y="439244"/>
                  </a:lnTo>
                  <a:lnTo>
                    <a:pt x="3586191" y="439247"/>
                  </a:lnTo>
                  <a:lnTo>
                    <a:pt x="3643031" y="439247"/>
                  </a:lnTo>
                  <a:lnTo>
                    <a:pt x="3695126" y="439248"/>
                  </a:lnTo>
                  <a:lnTo>
                    <a:pt x="3751353" y="439248"/>
                  </a:lnTo>
                  <a:lnTo>
                    <a:pt x="3797810" y="439248"/>
                  </a:lnTo>
                  <a:lnTo>
                    <a:pt x="3855311" y="439248"/>
                  </a:lnTo>
                  <a:lnTo>
                    <a:pt x="3904179" y="439248"/>
                  </a:lnTo>
                  <a:lnTo>
                    <a:pt x="3955674" y="439248"/>
                  </a:lnTo>
                  <a:lnTo>
                    <a:pt x="4006181" y="439248"/>
                  </a:lnTo>
                  <a:lnTo>
                    <a:pt x="4054743" y="439248"/>
                  </a:lnTo>
                  <a:lnTo>
                    <a:pt x="4111056" y="439248"/>
                  </a:lnTo>
                  <a:lnTo>
                    <a:pt x="4165876" y="439248"/>
                  </a:lnTo>
                  <a:lnTo>
                    <a:pt x="4222405" y="439248"/>
                  </a:lnTo>
                  <a:lnTo>
                    <a:pt x="4275501" y="439248"/>
                  </a:lnTo>
                  <a:lnTo>
                    <a:pt x="4333143" y="439248"/>
                  </a:lnTo>
                  <a:lnTo>
                    <a:pt x="4385712" y="439248"/>
                  </a:lnTo>
                  <a:lnTo>
                    <a:pt x="4444586" y="439248"/>
                  </a:lnTo>
                  <a:lnTo>
                    <a:pt x="4504471" y="439248"/>
                  </a:lnTo>
                  <a:lnTo>
                    <a:pt x="4562551" y="439248"/>
                  </a:lnTo>
                  <a:lnTo>
                    <a:pt x="4614398" y="439248"/>
                  </a:lnTo>
                  <a:lnTo>
                    <a:pt x="4667140" y="445810"/>
                  </a:lnTo>
                  <a:lnTo>
                    <a:pt x="4724927" y="448403"/>
                  </a:lnTo>
                  <a:lnTo>
                    <a:pt x="4778725" y="449780"/>
                  </a:lnTo>
                  <a:lnTo>
                    <a:pt x="4834149" y="456339"/>
                  </a:lnTo>
                  <a:lnTo>
                    <a:pt x="4890797" y="457949"/>
                  </a:lnTo>
                  <a:lnTo>
                    <a:pt x="4949418" y="458267"/>
                  </a:lnTo>
                  <a:lnTo>
                    <a:pt x="5002964" y="458330"/>
                  </a:lnTo>
                  <a:lnTo>
                    <a:pt x="5054410" y="458343"/>
                  </a:lnTo>
                  <a:lnTo>
                    <a:pt x="5106499" y="458345"/>
                  </a:lnTo>
                  <a:lnTo>
                    <a:pt x="5163943" y="458345"/>
                  </a:lnTo>
                  <a:lnTo>
                    <a:pt x="5216473" y="458345"/>
                  </a:lnTo>
                  <a:lnTo>
                    <a:pt x="5274279" y="458345"/>
                  </a:lnTo>
                  <a:lnTo>
                    <a:pt x="5333324" y="458345"/>
                  </a:lnTo>
                  <a:lnTo>
                    <a:pt x="5387061" y="458345"/>
                  </a:lnTo>
                  <a:lnTo>
                    <a:pt x="5437642" y="458345"/>
                  </a:lnTo>
                  <a:lnTo>
                    <a:pt x="5497824" y="458345"/>
                  </a:lnTo>
                  <a:lnTo>
                    <a:pt x="5558708" y="465903"/>
                  </a:lnTo>
                  <a:lnTo>
                    <a:pt x="5613691" y="467501"/>
                  </a:lnTo>
                  <a:lnTo>
                    <a:pt x="5674574" y="467817"/>
                  </a:lnTo>
                  <a:lnTo>
                    <a:pt x="5728568" y="467879"/>
                  </a:lnTo>
                  <a:lnTo>
                    <a:pt x="5780102" y="467891"/>
                  </a:lnTo>
                  <a:lnTo>
                    <a:pt x="5828541" y="467893"/>
                  </a:lnTo>
                  <a:lnTo>
                    <a:pt x="5883209" y="467894"/>
                  </a:lnTo>
                  <a:lnTo>
                    <a:pt x="5944529" y="467894"/>
                  </a:lnTo>
                  <a:lnTo>
                    <a:pt x="6003796" y="467894"/>
                  </a:lnTo>
                  <a:lnTo>
                    <a:pt x="6056685" y="472963"/>
                  </a:lnTo>
                  <a:lnTo>
                    <a:pt x="6113206" y="484411"/>
                  </a:lnTo>
                  <a:lnTo>
                    <a:pt x="6168629" y="493215"/>
                  </a:lnTo>
                  <a:lnTo>
                    <a:pt x="6224405" y="496103"/>
                  </a:lnTo>
                  <a:lnTo>
                    <a:pt x="6280974" y="486096"/>
                  </a:lnTo>
                  <a:lnTo>
                    <a:pt x="6336117" y="476461"/>
                  </a:lnTo>
                  <a:lnTo>
                    <a:pt x="6389854" y="452592"/>
                  </a:lnTo>
                  <a:lnTo>
                    <a:pt x="6449308" y="441215"/>
                  </a:lnTo>
                  <a:lnTo>
                    <a:pt x="6506288" y="439636"/>
                  </a:lnTo>
                  <a:lnTo>
                    <a:pt x="6559511" y="439324"/>
                  </a:lnTo>
                  <a:lnTo>
                    <a:pt x="6610891" y="439263"/>
                  </a:lnTo>
                  <a:lnTo>
                    <a:pt x="6671818" y="436420"/>
                  </a:lnTo>
                  <a:lnTo>
                    <a:pt x="6729655" y="430584"/>
                  </a:lnTo>
                  <a:lnTo>
                    <a:pt x="6787478" y="424746"/>
                  </a:lnTo>
                  <a:lnTo>
                    <a:pt x="6846386" y="407263"/>
                  </a:lnTo>
                  <a:lnTo>
                    <a:pt x="6903821" y="388307"/>
                  </a:lnTo>
                  <a:lnTo>
                    <a:pt x="6961127" y="369221"/>
                  </a:lnTo>
                  <a:lnTo>
                    <a:pt x="7018421" y="350125"/>
                  </a:lnTo>
                  <a:lnTo>
                    <a:pt x="7068994" y="337040"/>
                  </a:lnTo>
                  <a:lnTo>
                    <a:pt x="7090765" y="333346"/>
                  </a:lnTo>
                  <a:lnTo>
                    <a:pt x="7152520" y="303149"/>
                  </a:lnTo>
                  <a:lnTo>
                    <a:pt x="7206467" y="281040"/>
                  </a:lnTo>
                  <a:lnTo>
                    <a:pt x="7267495" y="254522"/>
                  </a:lnTo>
                  <a:lnTo>
                    <a:pt x="7309565" y="236498"/>
                  </a:lnTo>
                  <a:lnTo>
                    <a:pt x="7365421" y="200331"/>
                  </a:lnTo>
                  <a:lnTo>
                    <a:pt x="7424145" y="175233"/>
                  </a:lnTo>
                  <a:lnTo>
                    <a:pt x="7483853" y="141065"/>
                  </a:lnTo>
                  <a:lnTo>
                    <a:pt x="7507513" y="126322"/>
                  </a:lnTo>
                  <a:lnTo>
                    <a:pt x="7531853" y="112405"/>
                  </a:lnTo>
                  <a:lnTo>
                    <a:pt x="7552504" y="92013"/>
                  </a:lnTo>
                  <a:lnTo>
                    <a:pt x="7569233" y="65812"/>
                  </a:lnTo>
                  <a:lnTo>
                    <a:pt x="7583738" y="40719"/>
                  </a:lnTo>
                  <a:lnTo>
                    <a:pt x="7596457" y="27646"/>
                  </a:lnTo>
                  <a:lnTo>
                    <a:pt x="7622069" y="10608"/>
                  </a:lnTo>
                  <a:lnTo>
                    <a:pt x="7629549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pic>
        <p:nvPicPr>
          <p:cNvPr id="4100" name="Grafik 6" descr="Felix_1 gif.gif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4013200"/>
            <a:ext cx="1138238" cy="142398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Grafik 7" descr="Franzi_5.gif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100" y="4076700"/>
            <a:ext cx="1223963" cy="1566863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Grafik 8" descr="Jacke Kopie.gif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0" y="3124200"/>
            <a:ext cx="1214438" cy="143668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Grafik 9" descr="Hut Kopie.gif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8600">
            <a:off x="1477963" y="3024188"/>
            <a:ext cx="876300" cy="56991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Grafik 10" descr="Rock Kopie.gif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600" y="3321050"/>
            <a:ext cx="1060450" cy="84613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Grafik 11" descr="Pullover.gif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300" y="3359150"/>
            <a:ext cx="968375" cy="1016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uppieren 14"/>
          <p:cNvGrpSpPr>
            <a:grpSpLocks/>
          </p:cNvGrpSpPr>
          <p:nvPr/>
        </p:nvGrpSpPr>
        <p:grpSpPr bwMode="auto">
          <a:xfrm rot="-2376000">
            <a:off x="796925" y="2819400"/>
            <a:ext cx="773113" cy="815975"/>
            <a:chOff x="796939" y="2819947"/>
            <a:chExt cx="773275" cy="814880"/>
          </a:xfrm>
        </p:grpSpPr>
        <p:pic>
          <p:nvPicPr>
            <p:cNvPr id="4111" name="Grafik 12" descr="03_SCHUH Kopie.gif"/>
            <p:cNvPicPr>
              <a:picLocks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939" y="2819947"/>
              <a:ext cx="550417" cy="591947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2" name="Grafik 13" descr="03_SCHUH Kopie.gif"/>
            <p:cNvPicPr>
              <a:picLocks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9796" y="3042880"/>
              <a:ext cx="550418" cy="591947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83" name="Grafik 15" descr="03_SCHAL Kopie.gif"/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488" y="3306763"/>
            <a:ext cx="723900" cy="70167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Grafik 16" descr="03_KLEID Kopie.gif"/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82800">
            <a:off x="4340225" y="3303588"/>
            <a:ext cx="1301750" cy="1328737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Grafik 17" descr="03_HOSE Kopie.gif"/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346450"/>
            <a:ext cx="1157288" cy="120808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0" name="Textfeld 18"/>
          <p:cNvSpPr txBox="1">
            <a:spLocks noChangeArrowheads="1"/>
          </p:cNvSpPr>
          <p:nvPr/>
        </p:nvSpPr>
        <p:spPr bwMode="auto">
          <a:xfrm>
            <a:off x="2882900" y="279400"/>
            <a:ext cx="4748213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i-FI" altLang="en-US" sz="1300" b="1" dirty="0" smtClean="0">
                <a:solidFill>
                  <a:srgbClr val="0000FF"/>
                </a:solidFill>
                <a:latin typeface="Trebuchet MS - 18"/>
              </a:rPr>
              <a:t>Osaatko auttaa Felixiä ja Franzia? Ota heidän vaatteensa pyykkinarulta ja siirrä matkalaukkuun. Lausu samalla vaatteiden nimet saksaksi! Aloita vasemmalta!</a:t>
            </a:r>
            <a:endParaRPr lang="fi-FI" altLang="en-US" sz="1300" b="1" dirty="0">
              <a:solidFill>
                <a:srgbClr val="0000FF"/>
              </a:solidFill>
              <a:latin typeface="Trebuchet MS - 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50594E-7 5.90488E-7 L 0.22076 0.399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38" y="19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9481E-6 1.42675E-6 L 0.18402 0.4061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93" y="2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3227E-6 -1.29907E-6 L 0.13665 0.3670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32" y="183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6473E-7 3.37057E-6 L 0.02783 0.2610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1" y="130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25519  E" pathEditMode="relative" ptsTypes="">
                                      <p:cBhvr>
                                        <p:cTn id="22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4678E-6 -3.5174E-6 L -0.05645 0.2620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0" y="1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72E-6 -4.76221E-6 L -0.21951 0.3282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76" y="164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0782E-6 1.30865E-6 L -0.28392 0.3782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96" y="1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6820"/>
            </a:gs>
            <a:gs pos="100000">
              <a:srgbClr val="FFD7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hteck 2"/>
          <p:cNvSpPr>
            <a:spLocks noChangeArrowheads="1"/>
          </p:cNvSpPr>
          <p:nvPr/>
        </p:nvSpPr>
        <p:spPr bwMode="auto">
          <a:xfrm>
            <a:off x="542925" y="650875"/>
            <a:ext cx="8353425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en-US" sz="2100" b="1" dirty="0" smtClean="0">
                <a:solidFill>
                  <a:srgbClr val="0000FF"/>
                </a:solidFill>
                <a:latin typeface="Trebuchet MS - 22"/>
              </a:rPr>
              <a:t>Wer </a:t>
            </a:r>
            <a:r>
              <a:rPr lang="de-DE" altLang="en-US" sz="2100" b="1" dirty="0">
                <a:solidFill>
                  <a:srgbClr val="0000FF"/>
                </a:solidFill>
                <a:latin typeface="Trebuchet MS - 22"/>
              </a:rPr>
              <a:t>ist schneller</a:t>
            </a:r>
            <a:r>
              <a:rPr lang="de-DE" altLang="en-US" sz="2100" b="1" dirty="0" smtClean="0">
                <a:solidFill>
                  <a:srgbClr val="0000FF"/>
                </a:solidFill>
                <a:latin typeface="Trebuchet MS - 22"/>
              </a:rPr>
              <a:t>?</a:t>
            </a:r>
            <a:endParaRPr lang="de-DE" altLang="en-US" sz="2100" b="1" dirty="0">
              <a:solidFill>
                <a:srgbClr val="0000FF"/>
              </a:solidFill>
              <a:latin typeface="Trebuchet MS - 22"/>
            </a:endParaRPr>
          </a:p>
          <a:p>
            <a:pPr algn="ctr" eaLnBrk="1" hangingPunct="1"/>
            <a:r>
              <a:rPr lang="en-US" altLang="en-US" sz="2100" b="1" dirty="0" smtClean="0">
                <a:solidFill>
                  <a:srgbClr val="0000FF"/>
                </a:solidFill>
                <a:latin typeface="Trebuchet MS - 22"/>
              </a:rPr>
              <a:t>(</a:t>
            </a:r>
            <a:r>
              <a:rPr lang="en-US" altLang="en-US" sz="2100" b="1" dirty="0" err="1" smtClean="0">
                <a:solidFill>
                  <a:srgbClr val="0000FF"/>
                </a:solidFill>
                <a:latin typeface="Trebuchet MS - 22"/>
              </a:rPr>
              <a:t>Muodostakaa</a:t>
            </a:r>
            <a:r>
              <a:rPr lang="en-US" altLang="en-US" sz="2100" b="1" dirty="0" smtClean="0">
                <a:solidFill>
                  <a:srgbClr val="0000FF"/>
                </a:solidFill>
                <a:latin typeface="Trebuchet MS - 22"/>
              </a:rPr>
              <a:t> </a:t>
            </a:r>
            <a:r>
              <a:rPr lang="en-US" altLang="en-US" sz="2100" b="1" dirty="0" err="1" smtClean="0">
                <a:solidFill>
                  <a:srgbClr val="0000FF"/>
                </a:solidFill>
                <a:latin typeface="Trebuchet MS - 22"/>
              </a:rPr>
              <a:t>kaksi</a:t>
            </a:r>
            <a:r>
              <a:rPr lang="en-US" altLang="en-US" sz="2100" b="1" dirty="0" smtClean="0">
                <a:solidFill>
                  <a:srgbClr val="0000FF"/>
                </a:solidFill>
                <a:latin typeface="Trebuchet MS - 22"/>
              </a:rPr>
              <a:t> </a:t>
            </a:r>
            <a:r>
              <a:rPr lang="en-US" altLang="en-US" sz="2100" b="1" dirty="0" err="1" smtClean="0">
                <a:solidFill>
                  <a:srgbClr val="0000FF"/>
                </a:solidFill>
                <a:latin typeface="Trebuchet MS - 22"/>
              </a:rPr>
              <a:t>joukkuetta</a:t>
            </a:r>
            <a:r>
              <a:rPr lang="en-US" altLang="en-US" sz="2100" b="1" dirty="0" smtClean="0">
                <a:solidFill>
                  <a:srgbClr val="0000FF"/>
                </a:solidFill>
                <a:latin typeface="Trebuchet MS - 22"/>
              </a:rPr>
              <a:t>: </a:t>
            </a:r>
            <a:r>
              <a:rPr lang="en-US" altLang="en-US" sz="2100" b="1" dirty="0" err="1" smtClean="0">
                <a:solidFill>
                  <a:srgbClr val="0000FF"/>
                </a:solidFill>
                <a:latin typeface="Trebuchet MS - 22"/>
              </a:rPr>
              <a:t>Kumpi</a:t>
            </a:r>
            <a:r>
              <a:rPr lang="en-US" altLang="en-US" sz="2100" b="1" dirty="0" smtClean="0">
                <a:solidFill>
                  <a:srgbClr val="0000FF"/>
                </a:solidFill>
                <a:latin typeface="Trebuchet MS - 22"/>
              </a:rPr>
              <a:t> </a:t>
            </a:r>
            <a:r>
              <a:rPr lang="en-US" altLang="en-US" sz="2100" b="1" dirty="0" err="1" smtClean="0">
                <a:solidFill>
                  <a:srgbClr val="0000FF"/>
                </a:solidFill>
                <a:latin typeface="Trebuchet MS - 22"/>
              </a:rPr>
              <a:t>lausuu</a:t>
            </a:r>
            <a:r>
              <a:rPr lang="en-US" altLang="en-US" sz="2100" b="1" dirty="0" smtClean="0">
                <a:solidFill>
                  <a:srgbClr val="0000FF"/>
                </a:solidFill>
                <a:latin typeface="Trebuchet MS - 22"/>
              </a:rPr>
              <a:t> </a:t>
            </a:r>
            <a:r>
              <a:rPr lang="en-US" altLang="en-US" sz="2100" b="1" dirty="0" err="1" smtClean="0">
                <a:solidFill>
                  <a:srgbClr val="0000FF"/>
                </a:solidFill>
                <a:latin typeface="Trebuchet MS - 22"/>
              </a:rPr>
              <a:t>nopeammin</a:t>
            </a:r>
            <a:r>
              <a:rPr lang="en-US" altLang="en-US" sz="2100" b="1" dirty="0" smtClean="0">
                <a:solidFill>
                  <a:srgbClr val="0000FF"/>
                </a:solidFill>
                <a:latin typeface="Trebuchet MS - 22"/>
              </a:rPr>
              <a:t> </a:t>
            </a:r>
            <a:r>
              <a:rPr lang="en-US" altLang="en-US" sz="2100" b="1" dirty="0" err="1" smtClean="0">
                <a:solidFill>
                  <a:srgbClr val="0000FF"/>
                </a:solidFill>
                <a:latin typeface="Trebuchet MS - 22"/>
              </a:rPr>
              <a:t>vaatteiden</a:t>
            </a:r>
            <a:r>
              <a:rPr lang="en-US" altLang="en-US" sz="2100" b="1" dirty="0" smtClean="0">
                <a:solidFill>
                  <a:srgbClr val="0000FF"/>
                </a:solidFill>
                <a:latin typeface="Trebuchet MS - 22"/>
              </a:rPr>
              <a:t> </a:t>
            </a:r>
            <a:r>
              <a:rPr lang="en-US" altLang="en-US" sz="2100" b="1" dirty="0" err="1" smtClean="0">
                <a:solidFill>
                  <a:srgbClr val="0000FF"/>
                </a:solidFill>
                <a:latin typeface="Trebuchet MS - 22"/>
              </a:rPr>
              <a:t>oikeat</a:t>
            </a:r>
            <a:r>
              <a:rPr lang="en-US" altLang="en-US" sz="2100" b="1" dirty="0" smtClean="0">
                <a:solidFill>
                  <a:srgbClr val="0000FF"/>
                </a:solidFill>
                <a:latin typeface="Trebuchet MS - 22"/>
              </a:rPr>
              <a:t> </a:t>
            </a:r>
            <a:r>
              <a:rPr lang="en-US" altLang="en-US" sz="2100" b="1" dirty="0" err="1" smtClean="0">
                <a:solidFill>
                  <a:srgbClr val="0000FF"/>
                </a:solidFill>
                <a:latin typeface="Trebuchet MS - 22"/>
              </a:rPr>
              <a:t>nimet</a:t>
            </a:r>
            <a:r>
              <a:rPr lang="en-US" altLang="en-US" sz="2100" b="1" dirty="0" smtClean="0">
                <a:solidFill>
                  <a:srgbClr val="0000FF"/>
                </a:solidFill>
                <a:latin typeface="Trebuchet MS - 22"/>
              </a:rPr>
              <a:t>?)</a:t>
            </a:r>
            <a:endParaRPr lang="de-DE" altLang="en-US" sz="2100" b="1" dirty="0">
              <a:solidFill>
                <a:srgbClr val="0000FF"/>
              </a:solidFill>
              <a:latin typeface="Trebuchet MS - 22"/>
            </a:endParaRPr>
          </a:p>
        </p:txBody>
      </p:sp>
      <p:pic>
        <p:nvPicPr>
          <p:cNvPr id="4" name="Grafik 3" descr="Jacke Kopie.gif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363" y="2379663"/>
            <a:ext cx="2203450" cy="258127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6" descr="Hut Kopie.gif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88" y="2524125"/>
            <a:ext cx="1606550" cy="108902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9" descr="Rock Kopie.gif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75" y="5980113"/>
            <a:ext cx="1828800" cy="148272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12" descr="Pullover.gif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5619750"/>
            <a:ext cx="1916112" cy="2005013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pieren 17"/>
          <p:cNvGrpSpPr>
            <a:grpSpLocks/>
          </p:cNvGrpSpPr>
          <p:nvPr/>
        </p:nvGrpSpPr>
        <p:grpSpPr bwMode="auto">
          <a:xfrm>
            <a:off x="5511800" y="5980113"/>
            <a:ext cx="1322388" cy="1393825"/>
            <a:chOff x="8166100" y="6896100"/>
            <a:chExt cx="1321816" cy="1392682"/>
          </a:xfrm>
        </p:grpSpPr>
        <p:pic>
          <p:nvPicPr>
            <p:cNvPr id="5131" name="Grafik 15" descr="03_SCHUH Kopie.gif"/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6100" y="6896100"/>
              <a:ext cx="940816" cy="1011682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2" name="Grafik 16" descr="03_SCHUH Kopie.gif"/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47100" y="7277100"/>
              <a:ext cx="940816" cy="1011682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Grafik 20" descr="03_SCHAL Kopie.gif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313" y="2811463"/>
            <a:ext cx="1463675" cy="150495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fik 23" descr="03_KLEID Kopie.gif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49399">
            <a:off x="209550" y="2368550"/>
            <a:ext cx="2136775" cy="217963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Grafik 26" descr="03_HOSE Kopie.gif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900" y="5619750"/>
            <a:ext cx="2451100" cy="254952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9E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Grafik 1" descr="Franzi_2 Kopie.gif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4200">
            <a:off x="3981450" y="1514475"/>
            <a:ext cx="5251450" cy="6119813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Grafik 2" descr="Koffer Kopie.gif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441700"/>
            <a:ext cx="6264275" cy="545623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Grafik 6" descr="Pullover.gif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4927600"/>
            <a:ext cx="1916113" cy="2005013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pieren 9"/>
          <p:cNvGrpSpPr>
            <a:grpSpLocks/>
          </p:cNvGrpSpPr>
          <p:nvPr/>
        </p:nvGrpSpPr>
        <p:grpSpPr bwMode="auto">
          <a:xfrm>
            <a:off x="2552700" y="6197600"/>
            <a:ext cx="1322388" cy="1392238"/>
            <a:chOff x="2552700" y="6197600"/>
            <a:chExt cx="1321816" cy="1392682"/>
          </a:xfrm>
        </p:grpSpPr>
        <p:pic>
          <p:nvPicPr>
            <p:cNvPr id="6161" name="Grafik 7" descr="03_SCHUH Kopie.gif"/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2700" y="6197600"/>
              <a:ext cx="940816" cy="1011682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2" name="Grafik 8" descr="03_SCHUH Kopie.gif"/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3700" y="6578600"/>
              <a:ext cx="940816" cy="1011682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53" name="Grafik 10" descr="03_SCHAL Kopie.gif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6299200"/>
            <a:ext cx="1463675" cy="150495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Grafik 11" descr="03_KLEID Kopie.gif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461000"/>
            <a:ext cx="2136775" cy="217805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2" name="Gruppieren 17"/>
          <p:cNvGrpSpPr>
            <a:grpSpLocks/>
          </p:cNvGrpSpPr>
          <p:nvPr/>
        </p:nvGrpSpPr>
        <p:grpSpPr bwMode="auto">
          <a:xfrm>
            <a:off x="5526088" y="-90488"/>
            <a:ext cx="3543300" cy="3606801"/>
            <a:chOff x="5525398" y="-90558"/>
            <a:chExt cx="3544053" cy="3607293"/>
          </a:xfrm>
        </p:grpSpPr>
        <p:grpSp>
          <p:nvGrpSpPr>
            <p:cNvPr id="6157" name="Gruppieren 15"/>
            <p:cNvGrpSpPr>
              <a:grpSpLocks/>
            </p:cNvGrpSpPr>
            <p:nvPr/>
          </p:nvGrpSpPr>
          <p:grpSpPr bwMode="auto">
            <a:xfrm rot="833400">
              <a:off x="5525398" y="-90558"/>
              <a:ext cx="3541752" cy="3607293"/>
              <a:chOff x="5525398" y="-90558"/>
              <a:chExt cx="3541752" cy="3607293"/>
            </a:xfrm>
          </p:grpSpPr>
          <p:sp>
            <p:nvSpPr>
              <p:cNvPr id="14" name="Freihandform 13"/>
              <p:cNvSpPr/>
              <p:nvPr/>
            </p:nvSpPr>
            <p:spPr>
              <a:xfrm>
                <a:off x="5525388" y="-90644"/>
                <a:ext cx="3542465" cy="3607293"/>
              </a:xfrm>
              <a:custGeom>
                <a:avLst/>
                <a:gdLst/>
                <a:ahLst/>
                <a:cxnLst/>
                <a:rect l="0" t="0" r="0" b="0"/>
                <a:pathLst>
                  <a:path w="3541370" h="3607293">
                    <a:moveTo>
                      <a:pt x="2105869" y="1518"/>
                    </a:moveTo>
                    <a:lnTo>
                      <a:pt x="2197784" y="5692"/>
                    </a:lnTo>
                    <a:lnTo>
                      <a:pt x="2287608" y="13661"/>
                    </a:lnTo>
                    <a:lnTo>
                      <a:pt x="2372876" y="24287"/>
                    </a:lnTo>
                    <a:lnTo>
                      <a:pt x="2455486" y="37380"/>
                    </a:lnTo>
                    <a:lnTo>
                      <a:pt x="2535057" y="53698"/>
                    </a:lnTo>
                    <a:lnTo>
                      <a:pt x="2611208" y="72484"/>
                    </a:lnTo>
                    <a:lnTo>
                      <a:pt x="2683753" y="93165"/>
                    </a:lnTo>
                    <a:lnTo>
                      <a:pt x="2753259" y="116883"/>
                    </a:lnTo>
                    <a:lnTo>
                      <a:pt x="2820105" y="143448"/>
                    </a:lnTo>
                    <a:lnTo>
                      <a:pt x="2883344" y="171341"/>
                    </a:lnTo>
                    <a:lnTo>
                      <a:pt x="2944304" y="201511"/>
                    </a:lnTo>
                    <a:lnTo>
                      <a:pt x="3000897" y="233768"/>
                    </a:lnTo>
                    <a:lnTo>
                      <a:pt x="3055589" y="267543"/>
                    </a:lnTo>
                    <a:lnTo>
                      <a:pt x="3106484" y="303406"/>
                    </a:lnTo>
                    <a:lnTo>
                      <a:pt x="3155290" y="341355"/>
                    </a:lnTo>
                    <a:lnTo>
                      <a:pt x="3200487" y="380063"/>
                    </a:lnTo>
                    <a:lnTo>
                      <a:pt x="3242836" y="421050"/>
                    </a:lnTo>
                    <a:lnTo>
                      <a:pt x="3282338" y="463362"/>
                    </a:lnTo>
                    <a:lnTo>
                      <a:pt x="3318988" y="506246"/>
                    </a:lnTo>
                    <a:lnTo>
                      <a:pt x="3352602" y="551406"/>
                    </a:lnTo>
                    <a:lnTo>
                      <a:pt x="3383558" y="596755"/>
                    </a:lnTo>
                    <a:lnTo>
                      <a:pt x="3436730" y="691250"/>
                    </a:lnTo>
                    <a:lnTo>
                      <a:pt x="3479079" y="788779"/>
                    </a:lnTo>
                    <a:lnTo>
                      <a:pt x="3510604" y="888587"/>
                    </a:lnTo>
                    <a:lnTo>
                      <a:pt x="3531305" y="990482"/>
                    </a:lnTo>
                    <a:lnTo>
                      <a:pt x="3541369" y="1092946"/>
                    </a:lnTo>
                    <a:lnTo>
                      <a:pt x="3541369" y="1194840"/>
                    </a:lnTo>
                    <a:lnTo>
                      <a:pt x="3531305" y="1296544"/>
                    </a:lnTo>
                    <a:lnTo>
                      <a:pt x="3511364" y="1396352"/>
                    </a:lnTo>
                    <a:lnTo>
                      <a:pt x="3481928" y="1493882"/>
                    </a:lnTo>
                    <a:lnTo>
                      <a:pt x="3443188" y="1588567"/>
                    </a:lnTo>
                    <a:lnTo>
                      <a:pt x="3394952" y="1678887"/>
                    </a:lnTo>
                    <a:lnTo>
                      <a:pt x="3337600" y="1764273"/>
                    </a:lnTo>
                    <a:lnTo>
                      <a:pt x="3271513" y="1843777"/>
                    </a:lnTo>
                    <a:lnTo>
                      <a:pt x="3196121" y="1917588"/>
                    </a:lnTo>
                    <a:lnTo>
                      <a:pt x="3156050" y="1951364"/>
                    </a:lnTo>
                    <a:lnTo>
                      <a:pt x="3112941" y="1983621"/>
                    </a:lnTo>
                    <a:lnTo>
                      <a:pt x="3068503" y="2013791"/>
                    </a:lnTo>
                    <a:lnTo>
                      <a:pt x="3021787" y="2042443"/>
                    </a:lnTo>
                    <a:lnTo>
                      <a:pt x="2972980" y="2068248"/>
                    </a:lnTo>
                    <a:lnTo>
                      <a:pt x="2922085" y="2091967"/>
                    </a:lnTo>
                    <a:lnTo>
                      <a:pt x="2869671" y="2112649"/>
                    </a:lnTo>
                    <a:lnTo>
                      <a:pt x="2815168" y="2131435"/>
                    </a:lnTo>
                    <a:lnTo>
                      <a:pt x="2758386" y="2147942"/>
                    </a:lnTo>
                    <a:lnTo>
                      <a:pt x="2699515" y="2160845"/>
                    </a:lnTo>
                    <a:lnTo>
                      <a:pt x="2639315" y="2171472"/>
                    </a:lnTo>
                    <a:lnTo>
                      <a:pt x="2577406" y="2179441"/>
                    </a:lnTo>
                    <a:lnTo>
                      <a:pt x="2513598" y="2183805"/>
                    </a:lnTo>
                    <a:lnTo>
                      <a:pt x="2447510" y="2185892"/>
                    </a:lnTo>
                    <a:lnTo>
                      <a:pt x="2453967" y="2289116"/>
                    </a:lnTo>
                    <a:lnTo>
                      <a:pt x="2449029" y="2394614"/>
                    </a:lnTo>
                    <a:lnTo>
                      <a:pt x="2434027" y="2501443"/>
                    </a:lnTo>
                    <a:lnTo>
                      <a:pt x="2409529" y="2607512"/>
                    </a:lnTo>
                    <a:lnTo>
                      <a:pt x="2376486" y="2713770"/>
                    </a:lnTo>
                    <a:lnTo>
                      <a:pt x="2334895" y="2818511"/>
                    </a:lnTo>
                    <a:lnTo>
                      <a:pt x="2286090" y="2920215"/>
                    </a:lnTo>
                    <a:lnTo>
                      <a:pt x="2230827" y="3019264"/>
                    </a:lnTo>
                    <a:lnTo>
                      <a:pt x="2169107" y="3114517"/>
                    </a:lnTo>
                    <a:lnTo>
                      <a:pt x="2103020" y="3205597"/>
                    </a:lnTo>
                    <a:lnTo>
                      <a:pt x="2031995" y="3290983"/>
                    </a:lnTo>
                    <a:lnTo>
                      <a:pt x="1957362" y="3369917"/>
                    </a:lnTo>
                    <a:lnTo>
                      <a:pt x="1879880" y="3441643"/>
                    </a:lnTo>
                    <a:lnTo>
                      <a:pt x="1800120" y="3505397"/>
                    </a:lnTo>
                    <a:lnTo>
                      <a:pt x="1719030" y="3561374"/>
                    </a:lnTo>
                    <a:lnTo>
                      <a:pt x="1637181" y="3607292"/>
                    </a:lnTo>
                    <a:lnTo>
                      <a:pt x="1715422" y="3488321"/>
                    </a:lnTo>
                    <a:lnTo>
                      <a:pt x="1785877" y="3375610"/>
                    </a:lnTo>
                    <a:lnTo>
                      <a:pt x="1848927" y="3270301"/>
                    </a:lnTo>
                    <a:lnTo>
                      <a:pt x="1904188" y="3169734"/>
                    </a:lnTo>
                    <a:lnTo>
                      <a:pt x="1952423" y="3075240"/>
                    </a:lnTo>
                    <a:lnTo>
                      <a:pt x="1993254" y="2984730"/>
                    </a:lnTo>
                    <a:lnTo>
                      <a:pt x="2026299" y="2898016"/>
                    </a:lnTo>
                    <a:lnTo>
                      <a:pt x="2052885" y="2814906"/>
                    </a:lnTo>
                    <a:lnTo>
                      <a:pt x="2071497" y="2733883"/>
                    </a:lnTo>
                    <a:lnTo>
                      <a:pt x="2083650" y="2654948"/>
                    </a:lnTo>
                    <a:lnTo>
                      <a:pt x="2088777" y="2577531"/>
                    </a:lnTo>
                    <a:lnTo>
                      <a:pt x="2086497" y="2499925"/>
                    </a:lnTo>
                    <a:lnTo>
                      <a:pt x="2077953" y="2423267"/>
                    </a:lnTo>
                    <a:lnTo>
                      <a:pt x="2062190" y="2345849"/>
                    </a:lnTo>
                    <a:lnTo>
                      <a:pt x="2039212" y="2266155"/>
                    </a:lnTo>
                    <a:lnTo>
                      <a:pt x="2009777" y="2185892"/>
                    </a:lnTo>
                    <a:lnTo>
                      <a:pt x="1884059" y="2183805"/>
                    </a:lnTo>
                    <a:lnTo>
                      <a:pt x="1762138" y="2179441"/>
                    </a:lnTo>
                    <a:lnTo>
                      <a:pt x="1644396" y="2171472"/>
                    </a:lnTo>
                    <a:lnTo>
                      <a:pt x="1530263" y="2160845"/>
                    </a:lnTo>
                    <a:lnTo>
                      <a:pt x="1421257" y="2147942"/>
                    </a:lnTo>
                    <a:lnTo>
                      <a:pt x="1315668" y="2131435"/>
                    </a:lnTo>
                    <a:lnTo>
                      <a:pt x="1214450" y="2112649"/>
                    </a:lnTo>
                    <a:lnTo>
                      <a:pt x="1116837" y="2091967"/>
                    </a:lnTo>
                    <a:lnTo>
                      <a:pt x="1024354" y="2068248"/>
                    </a:lnTo>
                    <a:lnTo>
                      <a:pt x="935287" y="2042443"/>
                    </a:lnTo>
                    <a:lnTo>
                      <a:pt x="850589" y="2013791"/>
                    </a:lnTo>
                    <a:lnTo>
                      <a:pt x="769500" y="1983621"/>
                    </a:lnTo>
                    <a:lnTo>
                      <a:pt x="692587" y="1951364"/>
                    </a:lnTo>
                    <a:lnTo>
                      <a:pt x="620233" y="1917588"/>
                    </a:lnTo>
                    <a:lnTo>
                      <a:pt x="551298" y="1881726"/>
                    </a:lnTo>
                    <a:lnTo>
                      <a:pt x="487298" y="1843777"/>
                    </a:lnTo>
                    <a:lnTo>
                      <a:pt x="426338" y="1805069"/>
                    </a:lnTo>
                    <a:lnTo>
                      <a:pt x="370318" y="1764273"/>
                    </a:lnTo>
                    <a:lnTo>
                      <a:pt x="318092" y="1721959"/>
                    </a:lnTo>
                    <a:lnTo>
                      <a:pt x="269287" y="1678887"/>
                    </a:lnTo>
                    <a:lnTo>
                      <a:pt x="224659" y="1633727"/>
                    </a:lnTo>
                    <a:lnTo>
                      <a:pt x="184589" y="1588567"/>
                    </a:lnTo>
                    <a:lnTo>
                      <a:pt x="148696" y="1541888"/>
                    </a:lnTo>
                    <a:lnTo>
                      <a:pt x="116222" y="1493882"/>
                    </a:lnTo>
                    <a:lnTo>
                      <a:pt x="87547" y="1445876"/>
                    </a:lnTo>
                    <a:lnTo>
                      <a:pt x="63239" y="1396352"/>
                    </a:lnTo>
                    <a:lnTo>
                      <a:pt x="43108" y="1346828"/>
                    </a:lnTo>
                    <a:lnTo>
                      <a:pt x="26587" y="1296544"/>
                    </a:lnTo>
                    <a:lnTo>
                      <a:pt x="13673" y="1245692"/>
                    </a:lnTo>
                    <a:lnTo>
                      <a:pt x="5127" y="1194840"/>
                    </a:lnTo>
                    <a:lnTo>
                      <a:pt x="760" y="1143798"/>
                    </a:lnTo>
                    <a:lnTo>
                      <a:pt x="0" y="1092946"/>
                    </a:lnTo>
                    <a:lnTo>
                      <a:pt x="2848" y="1041334"/>
                    </a:lnTo>
                    <a:lnTo>
                      <a:pt x="10066" y="990482"/>
                    </a:lnTo>
                    <a:lnTo>
                      <a:pt x="21649" y="939440"/>
                    </a:lnTo>
                    <a:lnTo>
                      <a:pt x="36652" y="888587"/>
                    </a:lnTo>
                    <a:lnTo>
                      <a:pt x="55262" y="838304"/>
                    </a:lnTo>
                    <a:lnTo>
                      <a:pt x="78242" y="788779"/>
                    </a:lnTo>
                    <a:lnTo>
                      <a:pt x="104828" y="739446"/>
                    </a:lnTo>
                    <a:lnTo>
                      <a:pt x="135023" y="691250"/>
                    </a:lnTo>
                    <a:lnTo>
                      <a:pt x="169396" y="644002"/>
                    </a:lnTo>
                    <a:lnTo>
                      <a:pt x="208137" y="596755"/>
                    </a:lnTo>
                    <a:lnTo>
                      <a:pt x="249727" y="551406"/>
                    </a:lnTo>
                    <a:lnTo>
                      <a:pt x="295683" y="506246"/>
                    </a:lnTo>
                    <a:lnTo>
                      <a:pt x="345249" y="463362"/>
                    </a:lnTo>
                    <a:lnTo>
                      <a:pt x="399182" y="421050"/>
                    </a:lnTo>
                    <a:lnTo>
                      <a:pt x="456534" y="380063"/>
                    </a:lnTo>
                    <a:lnTo>
                      <a:pt x="517494" y="341355"/>
                    </a:lnTo>
                    <a:lnTo>
                      <a:pt x="582821" y="303406"/>
                    </a:lnTo>
                    <a:lnTo>
                      <a:pt x="651758" y="267543"/>
                    </a:lnTo>
                    <a:lnTo>
                      <a:pt x="724302" y="233768"/>
                    </a:lnTo>
                    <a:lnTo>
                      <a:pt x="801024" y="201511"/>
                    </a:lnTo>
                    <a:lnTo>
                      <a:pt x="880785" y="171341"/>
                    </a:lnTo>
                    <a:lnTo>
                      <a:pt x="964723" y="143448"/>
                    </a:lnTo>
                    <a:lnTo>
                      <a:pt x="1052269" y="116883"/>
                    </a:lnTo>
                    <a:lnTo>
                      <a:pt x="1144184" y="93165"/>
                    </a:lnTo>
                    <a:lnTo>
                      <a:pt x="1239516" y="72484"/>
                    </a:lnTo>
                    <a:lnTo>
                      <a:pt x="1337889" y="53698"/>
                    </a:lnTo>
                    <a:lnTo>
                      <a:pt x="1440627" y="37380"/>
                    </a:lnTo>
                    <a:lnTo>
                      <a:pt x="1547545" y="24287"/>
                    </a:lnTo>
                    <a:lnTo>
                      <a:pt x="1657310" y="13661"/>
                    </a:lnTo>
                    <a:lnTo>
                      <a:pt x="1771445" y="5692"/>
                    </a:lnTo>
                    <a:lnTo>
                      <a:pt x="1888426" y="1518"/>
                    </a:lnTo>
                    <a:lnTo>
                      <a:pt x="200977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  <p:sp>
            <p:nvSpPr>
              <p:cNvPr id="15" name="Freihandform 14"/>
              <p:cNvSpPr/>
              <p:nvPr/>
            </p:nvSpPr>
            <p:spPr>
              <a:xfrm>
                <a:off x="5525388" y="-90644"/>
                <a:ext cx="3542465" cy="3607293"/>
              </a:xfrm>
              <a:custGeom>
                <a:avLst/>
                <a:gdLst/>
                <a:ahLst/>
                <a:cxnLst/>
                <a:rect l="0" t="0" r="0" b="0"/>
                <a:pathLst>
                  <a:path w="3541752" h="3607105">
                    <a:moveTo>
                      <a:pt x="2009208" y="0"/>
                    </a:moveTo>
                    <a:lnTo>
                      <a:pt x="1887668" y="1897"/>
                    </a:lnTo>
                    <a:lnTo>
                      <a:pt x="1771825" y="5692"/>
                    </a:lnTo>
                    <a:lnTo>
                      <a:pt x="1657882" y="13282"/>
                    </a:lnTo>
                    <a:lnTo>
                      <a:pt x="1547736" y="24667"/>
                    </a:lnTo>
                    <a:lnTo>
                      <a:pt x="1441389" y="37949"/>
                    </a:lnTo>
                    <a:lnTo>
                      <a:pt x="1338839" y="53129"/>
                    </a:lnTo>
                    <a:lnTo>
                      <a:pt x="1240088" y="72104"/>
                    </a:lnTo>
                    <a:lnTo>
                      <a:pt x="1145135" y="92975"/>
                    </a:lnTo>
                    <a:lnTo>
                      <a:pt x="1052081" y="117642"/>
                    </a:lnTo>
                    <a:lnTo>
                      <a:pt x="964724" y="144207"/>
                    </a:lnTo>
                    <a:lnTo>
                      <a:pt x="881165" y="170772"/>
                    </a:lnTo>
                    <a:lnTo>
                      <a:pt x="801404" y="201132"/>
                    </a:lnTo>
                    <a:lnTo>
                      <a:pt x="723543" y="233389"/>
                    </a:lnTo>
                    <a:lnTo>
                      <a:pt x="651378" y="267543"/>
                    </a:lnTo>
                    <a:lnTo>
                      <a:pt x="583012" y="303595"/>
                    </a:lnTo>
                    <a:lnTo>
                      <a:pt x="518444" y="341545"/>
                    </a:lnTo>
                    <a:lnTo>
                      <a:pt x="455775" y="379494"/>
                    </a:lnTo>
                    <a:lnTo>
                      <a:pt x="398803" y="421239"/>
                    </a:lnTo>
                    <a:lnTo>
                      <a:pt x="345629" y="462983"/>
                    </a:lnTo>
                    <a:lnTo>
                      <a:pt x="296254" y="506626"/>
                    </a:lnTo>
                    <a:lnTo>
                      <a:pt x="250676" y="552165"/>
                    </a:lnTo>
                    <a:lnTo>
                      <a:pt x="208897" y="597704"/>
                    </a:lnTo>
                    <a:lnTo>
                      <a:pt x="169016" y="643244"/>
                    </a:lnTo>
                    <a:lnTo>
                      <a:pt x="134833" y="690681"/>
                    </a:lnTo>
                    <a:lnTo>
                      <a:pt x="104448" y="740015"/>
                    </a:lnTo>
                    <a:lnTo>
                      <a:pt x="77861" y="789350"/>
                    </a:lnTo>
                    <a:lnTo>
                      <a:pt x="55073" y="838684"/>
                    </a:lnTo>
                    <a:lnTo>
                      <a:pt x="36082" y="888019"/>
                    </a:lnTo>
                    <a:lnTo>
                      <a:pt x="20890" y="939250"/>
                    </a:lnTo>
                    <a:lnTo>
                      <a:pt x="9495" y="990482"/>
                    </a:lnTo>
                    <a:lnTo>
                      <a:pt x="3798" y="1041714"/>
                    </a:lnTo>
                    <a:lnTo>
                      <a:pt x="0" y="1092946"/>
                    </a:lnTo>
                    <a:lnTo>
                      <a:pt x="0" y="1144178"/>
                    </a:lnTo>
                    <a:lnTo>
                      <a:pt x="5697" y="1195410"/>
                    </a:lnTo>
                    <a:lnTo>
                      <a:pt x="13293" y="1246642"/>
                    </a:lnTo>
                    <a:lnTo>
                      <a:pt x="26587" y="1295976"/>
                    </a:lnTo>
                    <a:lnTo>
                      <a:pt x="43678" y="1347208"/>
                    </a:lnTo>
                    <a:lnTo>
                      <a:pt x="62669" y="1396543"/>
                    </a:lnTo>
                    <a:lnTo>
                      <a:pt x="87357" y="1445877"/>
                    </a:lnTo>
                    <a:lnTo>
                      <a:pt x="115843" y="1493314"/>
                    </a:lnTo>
                    <a:lnTo>
                      <a:pt x="148127" y="1542649"/>
                    </a:lnTo>
                    <a:lnTo>
                      <a:pt x="184209" y="1588188"/>
                    </a:lnTo>
                    <a:lnTo>
                      <a:pt x="224089" y="1633727"/>
                    </a:lnTo>
                    <a:lnTo>
                      <a:pt x="269667" y="1679267"/>
                    </a:lnTo>
                    <a:lnTo>
                      <a:pt x="319042" y="1722909"/>
                    </a:lnTo>
                    <a:lnTo>
                      <a:pt x="370317" y="1764653"/>
                    </a:lnTo>
                    <a:lnTo>
                      <a:pt x="427289" y="1804500"/>
                    </a:lnTo>
                    <a:lnTo>
                      <a:pt x="488059" y="1844347"/>
                    </a:lnTo>
                    <a:lnTo>
                      <a:pt x="550728" y="1882297"/>
                    </a:lnTo>
                    <a:lnTo>
                      <a:pt x="620993" y="1918349"/>
                    </a:lnTo>
                    <a:lnTo>
                      <a:pt x="693158" y="1950606"/>
                    </a:lnTo>
                    <a:lnTo>
                      <a:pt x="769120" y="1982863"/>
                    </a:lnTo>
                    <a:lnTo>
                      <a:pt x="850780" y="2013223"/>
                    </a:lnTo>
                    <a:lnTo>
                      <a:pt x="936238" y="2041685"/>
                    </a:lnTo>
                    <a:lnTo>
                      <a:pt x="1023595" y="2068250"/>
                    </a:lnTo>
                    <a:lnTo>
                      <a:pt x="1116649" y="2092917"/>
                    </a:lnTo>
                    <a:lnTo>
                      <a:pt x="1215400" y="2111892"/>
                    </a:lnTo>
                    <a:lnTo>
                      <a:pt x="1316051" y="2130867"/>
                    </a:lnTo>
                    <a:lnTo>
                      <a:pt x="1420498" y="2147944"/>
                    </a:lnTo>
                    <a:lnTo>
                      <a:pt x="1530644" y="2161226"/>
                    </a:lnTo>
                    <a:lnTo>
                      <a:pt x="1644588" y="2170714"/>
                    </a:lnTo>
                    <a:lnTo>
                      <a:pt x="1762330" y="2180201"/>
                    </a:lnTo>
                    <a:lnTo>
                      <a:pt x="1883869" y="2183996"/>
                    </a:lnTo>
                    <a:lnTo>
                      <a:pt x="2009208" y="2185894"/>
                    </a:lnTo>
                    <a:lnTo>
                      <a:pt x="2039592" y="2265588"/>
                    </a:lnTo>
                    <a:lnTo>
                      <a:pt x="2062382" y="2345282"/>
                    </a:lnTo>
                    <a:lnTo>
                      <a:pt x="2077574" y="2423078"/>
                    </a:lnTo>
                    <a:lnTo>
                      <a:pt x="2087069" y="2500875"/>
                    </a:lnTo>
                    <a:lnTo>
                      <a:pt x="2088969" y="2576774"/>
                    </a:lnTo>
                    <a:lnTo>
                      <a:pt x="2083271" y="2654571"/>
                    </a:lnTo>
                    <a:lnTo>
                      <a:pt x="2071877" y="2734265"/>
                    </a:lnTo>
                    <a:lnTo>
                      <a:pt x="2052886" y="2815856"/>
                    </a:lnTo>
                    <a:lnTo>
                      <a:pt x="2026299" y="2897448"/>
                    </a:lnTo>
                    <a:lnTo>
                      <a:pt x="1994015" y="2984732"/>
                    </a:lnTo>
                    <a:lnTo>
                      <a:pt x="1952236" y="3075811"/>
                    </a:lnTo>
                    <a:lnTo>
                      <a:pt x="1904760" y="3170685"/>
                    </a:lnTo>
                    <a:lnTo>
                      <a:pt x="1849686" y="3271251"/>
                    </a:lnTo>
                    <a:lnTo>
                      <a:pt x="1785118" y="3375612"/>
                    </a:lnTo>
                    <a:lnTo>
                      <a:pt x="1714853" y="3487563"/>
                    </a:lnTo>
                    <a:lnTo>
                      <a:pt x="1636991" y="3607104"/>
                    </a:lnTo>
                    <a:lnTo>
                      <a:pt x="1718652" y="3561565"/>
                    </a:lnTo>
                    <a:lnTo>
                      <a:pt x="1800311" y="3504641"/>
                    </a:lnTo>
                    <a:lnTo>
                      <a:pt x="1880072" y="3442023"/>
                    </a:lnTo>
                    <a:lnTo>
                      <a:pt x="1957933" y="3369920"/>
                    </a:lnTo>
                    <a:lnTo>
                      <a:pt x="2031997" y="3290226"/>
                    </a:lnTo>
                    <a:lnTo>
                      <a:pt x="2102261" y="3204839"/>
                    </a:lnTo>
                    <a:lnTo>
                      <a:pt x="2168729" y="3113760"/>
                    </a:lnTo>
                    <a:lnTo>
                      <a:pt x="2231398" y="3018886"/>
                    </a:lnTo>
                    <a:lnTo>
                      <a:pt x="2286471" y="2920217"/>
                    </a:lnTo>
                    <a:lnTo>
                      <a:pt x="2335846" y="2817754"/>
                    </a:lnTo>
                    <a:lnTo>
                      <a:pt x="2375727" y="2713392"/>
                    </a:lnTo>
                    <a:lnTo>
                      <a:pt x="2409910" y="2607134"/>
                    </a:lnTo>
                    <a:lnTo>
                      <a:pt x="2434598" y="2500875"/>
                    </a:lnTo>
                    <a:lnTo>
                      <a:pt x="2449791" y="2394616"/>
                    </a:lnTo>
                    <a:lnTo>
                      <a:pt x="2453588" y="2288357"/>
                    </a:lnTo>
                    <a:lnTo>
                      <a:pt x="2447892" y="2185894"/>
                    </a:lnTo>
                    <a:lnTo>
                      <a:pt x="2514358" y="2183996"/>
                    </a:lnTo>
                    <a:lnTo>
                      <a:pt x="2577028" y="2180201"/>
                    </a:lnTo>
                    <a:lnTo>
                      <a:pt x="2639697" y="2170714"/>
                    </a:lnTo>
                    <a:lnTo>
                      <a:pt x="2698568" y="2161226"/>
                    </a:lnTo>
                    <a:lnTo>
                      <a:pt x="2759338" y="2147944"/>
                    </a:lnTo>
                    <a:lnTo>
                      <a:pt x="2814410" y="2130867"/>
                    </a:lnTo>
                    <a:lnTo>
                      <a:pt x="2869483" y="2111892"/>
                    </a:lnTo>
                    <a:lnTo>
                      <a:pt x="2922656" y="2092917"/>
                    </a:lnTo>
                    <a:lnTo>
                      <a:pt x="2972032" y="2068250"/>
                    </a:lnTo>
                    <a:lnTo>
                      <a:pt x="3021408" y="2041685"/>
                    </a:lnTo>
                    <a:lnTo>
                      <a:pt x="3068885" y="2013223"/>
                    </a:lnTo>
                    <a:lnTo>
                      <a:pt x="3112563" y="1982863"/>
                    </a:lnTo>
                    <a:lnTo>
                      <a:pt x="3156241" y="1950606"/>
                    </a:lnTo>
                    <a:lnTo>
                      <a:pt x="3196122" y="1918349"/>
                    </a:lnTo>
                    <a:lnTo>
                      <a:pt x="3272085" y="1844347"/>
                    </a:lnTo>
                    <a:lnTo>
                      <a:pt x="3338552" y="1764653"/>
                    </a:lnTo>
                    <a:lnTo>
                      <a:pt x="3395524" y="1679267"/>
                    </a:lnTo>
                    <a:lnTo>
                      <a:pt x="3443000" y="1588188"/>
                    </a:lnTo>
                    <a:lnTo>
                      <a:pt x="3480981" y="1493314"/>
                    </a:lnTo>
                    <a:lnTo>
                      <a:pt x="3511366" y="1396543"/>
                    </a:lnTo>
                    <a:lnTo>
                      <a:pt x="3530356" y="1295976"/>
                    </a:lnTo>
                    <a:lnTo>
                      <a:pt x="3541751" y="1195410"/>
                    </a:lnTo>
                    <a:lnTo>
                      <a:pt x="3541751" y="1092946"/>
                    </a:lnTo>
                    <a:lnTo>
                      <a:pt x="3530356" y="990482"/>
                    </a:lnTo>
                    <a:lnTo>
                      <a:pt x="3511366" y="888019"/>
                    </a:lnTo>
                    <a:lnTo>
                      <a:pt x="3479082" y="789350"/>
                    </a:lnTo>
                    <a:lnTo>
                      <a:pt x="3437302" y="690681"/>
                    </a:lnTo>
                    <a:lnTo>
                      <a:pt x="3384129" y="597704"/>
                    </a:lnTo>
                    <a:lnTo>
                      <a:pt x="3351845" y="552165"/>
                    </a:lnTo>
                    <a:lnTo>
                      <a:pt x="3319561" y="506626"/>
                    </a:lnTo>
                    <a:lnTo>
                      <a:pt x="3281580" y="462983"/>
                    </a:lnTo>
                    <a:lnTo>
                      <a:pt x="3243598" y="421239"/>
                    </a:lnTo>
                    <a:lnTo>
                      <a:pt x="3199920" y="379494"/>
                    </a:lnTo>
                    <a:lnTo>
                      <a:pt x="3154343" y="341545"/>
                    </a:lnTo>
                    <a:lnTo>
                      <a:pt x="3106866" y="303595"/>
                    </a:lnTo>
                    <a:lnTo>
                      <a:pt x="3055591" y="267543"/>
                    </a:lnTo>
                    <a:lnTo>
                      <a:pt x="3000518" y="233389"/>
                    </a:lnTo>
                    <a:lnTo>
                      <a:pt x="2943547" y="201132"/>
                    </a:lnTo>
                    <a:lnTo>
                      <a:pt x="2882777" y="170772"/>
                    </a:lnTo>
                    <a:lnTo>
                      <a:pt x="2820108" y="144207"/>
                    </a:lnTo>
                    <a:lnTo>
                      <a:pt x="2753640" y="117642"/>
                    </a:lnTo>
                    <a:lnTo>
                      <a:pt x="2683375" y="92975"/>
                    </a:lnTo>
                    <a:lnTo>
                      <a:pt x="2611210" y="72104"/>
                    </a:lnTo>
                    <a:lnTo>
                      <a:pt x="2535248" y="53129"/>
                    </a:lnTo>
                    <a:lnTo>
                      <a:pt x="2455488" y="37949"/>
                    </a:lnTo>
                    <a:lnTo>
                      <a:pt x="2373828" y="24667"/>
                    </a:lnTo>
                    <a:lnTo>
                      <a:pt x="2288370" y="13282"/>
                    </a:lnTo>
                    <a:lnTo>
                      <a:pt x="2197215" y="5692"/>
                    </a:lnTo>
                    <a:lnTo>
                      <a:pt x="2106060" y="1897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37846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</p:grpSp>
        <p:sp>
          <p:nvSpPr>
            <p:cNvPr id="6158" name="Textfeld 16"/>
            <p:cNvSpPr txBox="1">
              <a:spLocks noChangeArrowheads="1"/>
            </p:cNvSpPr>
            <p:nvPr/>
          </p:nvSpPr>
          <p:spPr bwMode="auto">
            <a:xfrm rot="1328460">
              <a:off x="6413500" y="495300"/>
              <a:ext cx="2655951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en-US" sz="2100" b="1">
                  <a:solidFill>
                    <a:srgbClr val="000000"/>
                  </a:solidFill>
                  <a:latin typeface="Trebuchet MS - 28"/>
                </a:rPr>
                <a:t>Ich packe in meinen Koffer: ...</a:t>
              </a:r>
            </a:p>
          </p:txBody>
        </p:sp>
      </p:grpSp>
      <p:pic>
        <p:nvPicPr>
          <p:cNvPr id="6148" name="Grafik 3" descr="Jacke Kopie.gif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3822700"/>
            <a:ext cx="2203450" cy="258127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Grafik 4" descr="Hut Kopie.gif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3295650"/>
            <a:ext cx="1701800" cy="115887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Grafik 5" descr="Rock Kopie.gif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4038600"/>
            <a:ext cx="1828800" cy="148272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Grafik 12" descr="03_HOSE Kopie.gif"/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3632200"/>
            <a:ext cx="2451100" cy="254952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14E-6 3.94191E-6 L 0.41792 0.024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88" y="11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3934E-6 -4.30578E-6 L 0.57989 0.0440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87" y="22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1451E-6 4.79732E-6 L 0.50703 0.0298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44" y="14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8299E-6 -4.05043E-6 L 0.50953 0.0775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69" y="38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6473E-6 2.84073E-6 L 0.40823 0.2020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03" y="10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8793E-7 1.564E-7 L 0.63024 0.1061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04" y="52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5141E-7 -2.71944E-6 L 0.61476 0.1536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38" y="7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6473E-6 2.84073E-6 L 0.6157 -0.0079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85" y="-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FB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Grafik 1" descr="Felix_1 gif.gif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363538"/>
            <a:ext cx="1898650" cy="185896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pieren 5"/>
          <p:cNvGrpSpPr>
            <a:grpSpLocks/>
          </p:cNvGrpSpPr>
          <p:nvPr/>
        </p:nvGrpSpPr>
        <p:grpSpPr bwMode="auto">
          <a:xfrm>
            <a:off x="63500" y="4267200"/>
            <a:ext cx="3048000" cy="1905000"/>
            <a:chOff x="63500" y="4267200"/>
            <a:chExt cx="3048000" cy="1905000"/>
          </a:xfrm>
        </p:grpSpPr>
        <p:pic>
          <p:nvPicPr>
            <p:cNvPr id="7217" name="Grafik 2" descr="Domino Blank.png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635000" y="3695700"/>
              <a:ext cx="1905000" cy="30480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18" name="Textfeld 3"/>
            <p:cNvSpPr txBox="1">
              <a:spLocks noChangeArrowheads="1"/>
            </p:cNvSpPr>
            <p:nvPr/>
          </p:nvSpPr>
          <p:spPr bwMode="auto">
            <a:xfrm>
              <a:off x="520700" y="5016500"/>
              <a:ext cx="120599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en-US" sz="1600" b="1">
                  <a:solidFill>
                    <a:srgbClr val="000000"/>
                  </a:solidFill>
                  <a:latin typeface="Trebuchet MS - 22"/>
                </a:rPr>
                <a:t>Hose</a:t>
              </a:r>
            </a:p>
          </p:txBody>
        </p:sp>
        <p:pic>
          <p:nvPicPr>
            <p:cNvPr id="7219" name="Grafik 4" descr="03_KLEID Kopie.gif"/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5600" y="4673600"/>
              <a:ext cx="1123060" cy="1146936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uppieren 9"/>
          <p:cNvGrpSpPr>
            <a:grpSpLocks/>
          </p:cNvGrpSpPr>
          <p:nvPr/>
        </p:nvGrpSpPr>
        <p:grpSpPr bwMode="auto">
          <a:xfrm>
            <a:off x="7456488" y="4251325"/>
            <a:ext cx="3048000" cy="1905000"/>
            <a:chOff x="7035800" y="4178300"/>
            <a:chExt cx="3048000" cy="1905000"/>
          </a:xfrm>
        </p:grpSpPr>
        <p:pic>
          <p:nvPicPr>
            <p:cNvPr id="7214" name="Grafik 6" descr="Domino Blank.png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7607300" y="3606800"/>
              <a:ext cx="1905000" cy="30480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15" name="Grafik 7" descr="03_HOSE Kopie.gif"/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5050" y="4679950"/>
              <a:ext cx="1029969" cy="1074928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16" name="Textfeld 8"/>
            <p:cNvSpPr txBox="1">
              <a:spLocks noChangeArrowheads="1"/>
            </p:cNvSpPr>
            <p:nvPr/>
          </p:nvSpPr>
          <p:spPr bwMode="auto">
            <a:xfrm>
              <a:off x="7404100" y="4965700"/>
              <a:ext cx="88130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en-US" sz="1600" b="1">
                  <a:solidFill>
                    <a:srgbClr val="000000"/>
                  </a:solidFill>
                  <a:latin typeface="Trebuchet MS - 22"/>
                </a:rPr>
                <a:t>Jacke</a:t>
              </a:r>
            </a:p>
          </p:txBody>
        </p:sp>
      </p:grpSp>
      <p:grpSp>
        <p:nvGrpSpPr>
          <p:cNvPr id="7173" name="Gruppieren 13"/>
          <p:cNvGrpSpPr>
            <a:grpSpLocks/>
          </p:cNvGrpSpPr>
          <p:nvPr/>
        </p:nvGrpSpPr>
        <p:grpSpPr bwMode="auto">
          <a:xfrm>
            <a:off x="0" y="2524125"/>
            <a:ext cx="3048000" cy="1905000"/>
            <a:chOff x="431800" y="1549400"/>
            <a:chExt cx="3048000" cy="1905000"/>
          </a:xfrm>
        </p:grpSpPr>
        <p:pic>
          <p:nvPicPr>
            <p:cNvPr id="7211" name="Grafik 10" descr="Domino Blank.png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003300" y="977900"/>
              <a:ext cx="1905000" cy="30480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12" name="Textfeld 11"/>
            <p:cNvSpPr txBox="1">
              <a:spLocks noChangeArrowheads="1"/>
            </p:cNvSpPr>
            <p:nvPr/>
          </p:nvSpPr>
          <p:spPr bwMode="auto">
            <a:xfrm>
              <a:off x="749300" y="2362200"/>
              <a:ext cx="102618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en-US" sz="1600" b="1">
                  <a:solidFill>
                    <a:srgbClr val="FF0000"/>
                  </a:solidFill>
                  <a:latin typeface="Trebuchet MS - 22"/>
                </a:rPr>
                <a:t>Anfang</a:t>
              </a:r>
            </a:p>
          </p:txBody>
        </p:sp>
        <p:pic>
          <p:nvPicPr>
            <p:cNvPr id="7213" name="Grafik 12" descr="Jacke Kopie.gif"/>
            <p:cNvPicPr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1850" y="2082800"/>
              <a:ext cx="823086" cy="98336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uppieren 17"/>
          <p:cNvGrpSpPr>
            <a:grpSpLocks/>
          </p:cNvGrpSpPr>
          <p:nvPr/>
        </p:nvGrpSpPr>
        <p:grpSpPr bwMode="auto">
          <a:xfrm>
            <a:off x="4719638" y="4540250"/>
            <a:ext cx="3048000" cy="1905000"/>
            <a:chOff x="4660900" y="4152900"/>
            <a:chExt cx="3048000" cy="1905000"/>
          </a:xfrm>
        </p:grpSpPr>
        <p:pic>
          <p:nvPicPr>
            <p:cNvPr id="7208" name="Grafik 14" descr="Domino Blank.png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5232400" y="3581400"/>
              <a:ext cx="1905000" cy="30480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09" name="Textfeld 15"/>
            <p:cNvSpPr txBox="1">
              <a:spLocks noChangeArrowheads="1"/>
            </p:cNvSpPr>
            <p:nvPr/>
          </p:nvSpPr>
          <p:spPr bwMode="auto">
            <a:xfrm>
              <a:off x="5118100" y="4991100"/>
              <a:ext cx="120599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en-US" sz="1600" b="1">
                  <a:solidFill>
                    <a:srgbClr val="000000"/>
                  </a:solidFill>
                  <a:latin typeface="Trebuchet MS - 22"/>
                </a:rPr>
                <a:t>Kleid</a:t>
              </a:r>
            </a:p>
          </p:txBody>
        </p:sp>
        <p:pic>
          <p:nvPicPr>
            <p:cNvPr id="7210" name="Grafik 16" descr="03_SCHAL Kopie.gif"/>
            <p:cNvPicPr>
              <a:picLocks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2850" y="4705350"/>
              <a:ext cx="899286" cy="92621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uppieren 21"/>
          <p:cNvGrpSpPr>
            <a:grpSpLocks/>
          </p:cNvGrpSpPr>
          <p:nvPr/>
        </p:nvGrpSpPr>
        <p:grpSpPr bwMode="auto">
          <a:xfrm>
            <a:off x="0" y="7204075"/>
            <a:ext cx="3048000" cy="1905000"/>
            <a:chOff x="406400" y="6045200"/>
            <a:chExt cx="3048000" cy="1905000"/>
          </a:xfrm>
        </p:grpSpPr>
        <p:pic>
          <p:nvPicPr>
            <p:cNvPr id="7205" name="Grafik 18" descr="Domino Blank.png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977900" y="5473700"/>
              <a:ext cx="1905000" cy="30480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06" name="Textfeld 19"/>
            <p:cNvSpPr txBox="1">
              <a:spLocks noChangeArrowheads="1"/>
            </p:cNvSpPr>
            <p:nvPr/>
          </p:nvSpPr>
          <p:spPr bwMode="auto">
            <a:xfrm>
              <a:off x="838200" y="6858000"/>
              <a:ext cx="120599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en-US" sz="1600" b="1">
                  <a:solidFill>
                    <a:srgbClr val="000000"/>
                  </a:solidFill>
                  <a:latin typeface="Trebuchet MS - 22"/>
                </a:rPr>
                <a:t>Schal</a:t>
              </a:r>
            </a:p>
          </p:txBody>
        </p:sp>
        <p:pic>
          <p:nvPicPr>
            <p:cNvPr id="7207" name="Grafik 20" descr="Pullover.gif"/>
            <p:cNvPicPr>
              <a:picLocks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7700" y="6553200"/>
              <a:ext cx="995679" cy="1045717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uppieren 25"/>
          <p:cNvGrpSpPr>
            <a:grpSpLocks/>
          </p:cNvGrpSpPr>
          <p:nvPr/>
        </p:nvGrpSpPr>
        <p:grpSpPr bwMode="auto">
          <a:xfrm>
            <a:off x="3063875" y="1084263"/>
            <a:ext cx="3048000" cy="1905000"/>
            <a:chOff x="2781300" y="4279900"/>
            <a:chExt cx="3048000" cy="1905000"/>
          </a:xfrm>
        </p:grpSpPr>
        <p:pic>
          <p:nvPicPr>
            <p:cNvPr id="7202" name="Grafik 22" descr="Domino Blank.png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352800" y="3708400"/>
              <a:ext cx="1905000" cy="30480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03" name="Textfeld 23"/>
            <p:cNvSpPr txBox="1">
              <a:spLocks noChangeArrowheads="1"/>
            </p:cNvSpPr>
            <p:nvPr/>
          </p:nvSpPr>
          <p:spPr bwMode="auto">
            <a:xfrm>
              <a:off x="3187700" y="5092700"/>
              <a:ext cx="59385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en-US" sz="1600" b="1">
                  <a:solidFill>
                    <a:srgbClr val="000000"/>
                  </a:solidFill>
                  <a:latin typeface="Trebuchet MS - 22"/>
                </a:rPr>
                <a:t>Hut</a:t>
              </a:r>
            </a:p>
          </p:txBody>
        </p:sp>
        <p:sp>
          <p:nvSpPr>
            <p:cNvPr id="7204" name="Textfeld 24"/>
            <p:cNvSpPr txBox="1">
              <a:spLocks noChangeArrowheads="1"/>
            </p:cNvSpPr>
            <p:nvPr/>
          </p:nvSpPr>
          <p:spPr bwMode="auto">
            <a:xfrm>
              <a:off x="4445000" y="5067300"/>
              <a:ext cx="77365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en-US" sz="1600" b="1">
                  <a:solidFill>
                    <a:srgbClr val="FF0000"/>
                  </a:solidFill>
                  <a:latin typeface="Trebuchet MS - 22"/>
                </a:rPr>
                <a:t>Ende</a:t>
              </a:r>
            </a:p>
          </p:txBody>
        </p:sp>
      </p:grpSp>
      <p:grpSp>
        <p:nvGrpSpPr>
          <p:cNvPr id="8" name="Gruppieren 31"/>
          <p:cNvGrpSpPr>
            <a:grpSpLocks/>
          </p:cNvGrpSpPr>
          <p:nvPr/>
        </p:nvGrpSpPr>
        <p:grpSpPr bwMode="auto">
          <a:xfrm>
            <a:off x="1695450" y="6411913"/>
            <a:ext cx="3048000" cy="1905000"/>
            <a:chOff x="698500" y="5054600"/>
            <a:chExt cx="3048000" cy="1905000"/>
          </a:xfrm>
        </p:grpSpPr>
        <p:pic>
          <p:nvPicPr>
            <p:cNvPr id="7197" name="Grafik 26" descr="Domino Blank.png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270000" y="4483100"/>
              <a:ext cx="1905000" cy="30480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8" name="Textfeld 27"/>
            <p:cNvSpPr txBox="1">
              <a:spLocks noChangeArrowheads="1"/>
            </p:cNvSpPr>
            <p:nvPr/>
          </p:nvSpPr>
          <p:spPr bwMode="auto">
            <a:xfrm>
              <a:off x="1130300" y="5956300"/>
              <a:ext cx="120599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en-US" sz="1600" b="1">
                  <a:solidFill>
                    <a:srgbClr val="000000"/>
                  </a:solidFill>
                  <a:latin typeface="Trebuchet MS - 22"/>
                </a:rPr>
                <a:t>Rock</a:t>
              </a:r>
            </a:p>
          </p:txBody>
        </p:sp>
        <p:grpSp>
          <p:nvGrpSpPr>
            <p:cNvPr id="7199" name="Gruppieren 30"/>
            <p:cNvGrpSpPr>
              <a:grpSpLocks/>
            </p:cNvGrpSpPr>
            <p:nvPr/>
          </p:nvGrpSpPr>
          <p:grpSpPr bwMode="auto">
            <a:xfrm>
              <a:off x="2209800" y="5632450"/>
              <a:ext cx="953895" cy="1004950"/>
              <a:chOff x="2209800" y="5632450"/>
              <a:chExt cx="953895" cy="1004950"/>
            </a:xfrm>
          </p:grpSpPr>
          <p:pic>
            <p:nvPicPr>
              <p:cNvPr id="7200" name="Grafik 28" descr="03_SCHUH Kopie.gif"/>
              <p:cNvPicPr>
                <a:picLocks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09800" y="5632450"/>
                <a:ext cx="678941" cy="729996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01" name="Grafik 29" descr="03_SCHUH Kopie.gif"/>
              <p:cNvPicPr>
                <a:picLocks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84754" y="5907404"/>
                <a:ext cx="678941" cy="729996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0" name="Gruppieren 35"/>
          <p:cNvGrpSpPr>
            <a:grpSpLocks/>
          </p:cNvGrpSpPr>
          <p:nvPr/>
        </p:nvGrpSpPr>
        <p:grpSpPr bwMode="auto">
          <a:xfrm>
            <a:off x="7456488" y="7059613"/>
            <a:ext cx="3048000" cy="1905000"/>
            <a:chOff x="6096000" y="6121400"/>
            <a:chExt cx="3048000" cy="1905000"/>
          </a:xfrm>
        </p:grpSpPr>
        <p:pic>
          <p:nvPicPr>
            <p:cNvPr id="7194" name="Grafik 32" descr="Domino Blank.png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6667500" y="5549900"/>
              <a:ext cx="1905000" cy="30480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5" name="Textfeld 33"/>
            <p:cNvSpPr txBox="1">
              <a:spLocks noChangeArrowheads="1"/>
            </p:cNvSpPr>
            <p:nvPr/>
          </p:nvSpPr>
          <p:spPr bwMode="auto">
            <a:xfrm>
              <a:off x="6311900" y="6972300"/>
              <a:ext cx="142189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en-US" sz="1600" b="1">
                  <a:solidFill>
                    <a:srgbClr val="000000"/>
                  </a:solidFill>
                  <a:latin typeface="Trebuchet MS - 22"/>
                </a:rPr>
                <a:t>Pullover</a:t>
              </a:r>
            </a:p>
          </p:txBody>
        </p:sp>
        <p:pic>
          <p:nvPicPr>
            <p:cNvPr id="7196" name="Grafik 34" descr="Rock Kopie.gif"/>
            <p:cNvPicPr>
              <a:picLocks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0950" y="6724650"/>
              <a:ext cx="1189735" cy="953261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uppieren 39"/>
          <p:cNvGrpSpPr>
            <a:grpSpLocks/>
          </p:cNvGrpSpPr>
          <p:nvPr/>
        </p:nvGrpSpPr>
        <p:grpSpPr bwMode="auto">
          <a:xfrm>
            <a:off x="3856038" y="7275513"/>
            <a:ext cx="3048000" cy="1905000"/>
            <a:chOff x="3949700" y="6083300"/>
            <a:chExt cx="3048000" cy="1905000"/>
          </a:xfrm>
        </p:grpSpPr>
        <p:pic>
          <p:nvPicPr>
            <p:cNvPr id="7191" name="Grafik 36" descr="Domino Blank.png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521200" y="5511800"/>
              <a:ext cx="1905000" cy="30480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2" name="Textfeld 37"/>
            <p:cNvSpPr txBox="1">
              <a:spLocks noChangeArrowheads="1"/>
            </p:cNvSpPr>
            <p:nvPr/>
          </p:nvSpPr>
          <p:spPr bwMode="auto">
            <a:xfrm>
              <a:off x="4216400" y="6896100"/>
              <a:ext cx="135839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en-US" sz="1600" b="1">
                  <a:solidFill>
                    <a:srgbClr val="000000"/>
                  </a:solidFill>
                  <a:latin typeface="Trebuchet MS - 22"/>
                </a:rPr>
                <a:t>Schuhe</a:t>
              </a:r>
            </a:p>
          </p:txBody>
        </p:sp>
        <p:pic>
          <p:nvPicPr>
            <p:cNvPr id="7193" name="Grafik 38" descr="Hut Kopie.gif"/>
            <p:cNvPicPr>
              <a:picLocks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3700" y="6750050"/>
              <a:ext cx="1005458" cy="661289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80" name="Textfeld 40"/>
          <p:cNvSpPr txBox="1">
            <a:spLocks noChangeArrowheads="1"/>
          </p:cNvSpPr>
          <p:nvPr/>
        </p:nvSpPr>
        <p:spPr bwMode="auto">
          <a:xfrm>
            <a:off x="2559050" y="363538"/>
            <a:ext cx="71024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en-US" sz="2700" b="1" dirty="0" smtClean="0">
                <a:solidFill>
                  <a:srgbClr val="0000FF"/>
                </a:solidFill>
                <a:latin typeface="Trebuchet MS - 36"/>
              </a:rPr>
              <a:t>Pelatkaa DOMINOA! Sano, mitä tulee seuraavaksi!</a:t>
            </a:r>
            <a:endParaRPr lang="fi-FI" altLang="en-US" sz="2700" b="1" dirty="0">
              <a:solidFill>
                <a:srgbClr val="0000FF"/>
              </a:solidFill>
              <a:latin typeface="Trebuchet MS - 36"/>
            </a:endParaRPr>
          </a:p>
        </p:txBody>
      </p:sp>
      <p:grpSp>
        <p:nvGrpSpPr>
          <p:cNvPr id="12" name="Gruppieren 17"/>
          <p:cNvGrpSpPr>
            <a:grpSpLocks/>
          </p:cNvGrpSpPr>
          <p:nvPr/>
        </p:nvGrpSpPr>
        <p:grpSpPr bwMode="auto">
          <a:xfrm>
            <a:off x="-1524000" y="4756150"/>
            <a:ext cx="3048000" cy="1905000"/>
            <a:chOff x="4660900" y="4152900"/>
            <a:chExt cx="3048000" cy="1905000"/>
          </a:xfrm>
        </p:grpSpPr>
        <p:pic>
          <p:nvPicPr>
            <p:cNvPr id="7188" name="Grafik 14" descr="Domino Blank.png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5232400" y="3581400"/>
              <a:ext cx="1905000" cy="30480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9" name="Textfeld 15"/>
            <p:cNvSpPr txBox="1">
              <a:spLocks noChangeArrowheads="1"/>
            </p:cNvSpPr>
            <p:nvPr/>
          </p:nvSpPr>
          <p:spPr bwMode="auto">
            <a:xfrm>
              <a:off x="5118100" y="4991100"/>
              <a:ext cx="120599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en-US" sz="1600" b="1">
                  <a:solidFill>
                    <a:srgbClr val="000000"/>
                  </a:solidFill>
                  <a:latin typeface="Trebuchet MS - 22"/>
                </a:rPr>
                <a:t>Kleid</a:t>
              </a:r>
            </a:p>
          </p:txBody>
        </p:sp>
        <p:pic>
          <p:nvPicPr>
            <p:cNvPr id="7190" name="Grafik 16" descr="03_SCHAL Kopie.gif"/>
            <p:cNvPicPr>
              <a:picLocks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2850" y="4705350"/>
              <a:ext cx="899286" cy="92621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uppieren 31"/>
          <p:cNvGrpSpPr>
            <a:grpSpLocks/>
          </p:cNvGrpSpPr>
          <p:nvPr/>
        </p:nvGrpSpPr>
        <p:grpSpPr bwMode="auto">
          <a:xfrm>
            <a:off x="-1524000" y="7059613"/>
            <a:ext cx="3048000" cy="1905000"/>
            <a:chOff x="698500" y="5054600"/>
            <a:chExt cx="3048000" cy="1905000"/>
          </a:xfrm>
        </p:grpSpPr>
        <p:pic>
          <p:nvPicPr>
            <p:cNvPr id="7183" name="Grafik 26" descr="Domino Blank.png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270000" y="4483100"/>
              <a:ext cx="1905000" cy="30480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4" name="Textfeld 27"/>
            <p:cNvSpPr txBox="1">
              <a:spLocks noChangeArrowheads="1"/>
            </p:cNvSpPr>
            <p:nvPr/>
          </p:nvSpPr>
          <p:spPr bwMode="auto">
            <a:xfrm>
              <a:off x="1130300" y="5956300"/>
              <a:ext cx="120599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en-US" sz="1600" b="1">
                  <a:solidFill>
                    <a:srgbClr val="000000"/>
                  </a:solidFill>
                  <a:latin typeface="Trebuchet MS - 22"/>
                </a:rPr>
                <a:t>Rock</a:t>
              </a:r>
            </a:p>
          </p:txBody>
        </p:sp>
        <p:grpSp>
          <p:nvGrpSpPr>
            <p:cNvPr id="7185" name="Gruppieren 30"/>
            <p:cNvGrpSpPr>
              <a:grpSpLocks/>
            </p:cNvGrpSpPr>
            <p:nvPr/>
          </p:nvGrpSpPr>
          <p:grpSpPr bwMode="auto">
            <a:xfrm>
              <a:off x="2209800" y="5632450"/>
              <a:ext cx="953895" cy="1004950"/>
              <a:chOff x="2209800" y="5632450"/>
              <a:chExt cx="953895" cy="1004950"/>
            </a:xfrm>
          </p:grpSpPr>
          <p:pic>
            <p:nvPicPr>
              <p:cNvPr id="7186" name="Grafik 28" descr="03_SCHUH Kopie.gif"/>
              <p:cNvPicPr>
                <a:picLocks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09800" y="5632450"/>
                <a:ext cx="678941" cy="729996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87" name="Grafik 29" descr="03_SCHUH Kopie.gif"/>
              <p:cNvPicPr>
                <a:picLocks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84754" y="5907404"/>
                <a:ext cx="678941" cy="729996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63102E-7 -7.59655E-7 L -0.49046 -0.131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31" y="-65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8268E-6 3.32589E-6 L 0.47873 -0.1262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37" y="-63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2777E-6 1.98213E-6 L 0.28252 -0.218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18" y="-109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0863E-6 -8.49026E-7 L 0.09491 -0.218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37" y="-109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63102E-7 1.97255E-6 L -0.39837 -0.1825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19" y="-91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7073E-6 -4.71752E-6 L 0.43152 -0.1174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76" y="-58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1401E-6 -2.46409E-6 L -0.25641 0.0057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21" y="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98 0.05219 L 0.07802 0.6224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0" y="285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</Words>
  <Application>Microsoft Office PowerPoint</Application>
  <PresentationFormat>Benutzerdefiniert</PresentationFormat>
  <Paragraphs>28</Paragraphs>
  <Slides>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5" baseType="lpstr">
      <vt:lpstr>Trebuchet MS - 20</vt:lpstr>
      <vt:lpstr>Arial</vt:lpstr>
      <vt:lpstr>Trebuchet MS - 24</vt:lpstr>
      <vt:lpstr>Trebuchet MS - 28</vt:lpstr>
      <vt:lpstr>Trebuchet MS - 18</vt:lpstr>
      <vt:lpstr>Calibri</vt:lpstr>
      <vt:lpstr>Trebuchet MS - 22</vt:lpstr>
      <vt:lpstr>Trebuchet MS - 36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Naomi</dc:creator>
  <cp:lastModifiedBy>Kalkowski, Lisa</cp:lastModifiedBy>
  <cp:revision>17</cp:revision>
  <dcterms:created xsi:type="dcterms:W3CDTF">2016-10-30T21:39:53Z</dcterms:created>
  <dcterms:modified xsi:type="dcterms:W3CDTF">2018-03-05T16:02:41Z</dcterms:modified>
</cp:coreProperties>
</file>