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57" r:id="rId11"/>
    <p:sldId id="270" r:id="rId12"/>
    <p:sldId id="271" r:id="rId13"/>
    <p:sldId id="275" r:id="rId14"/>
    <p:sldId id="276" r:id="rId15"/>
    <p:sldId id="273" r:id="rId16"/>
    <p:sldId id="272" r:id="rId17"/>
    <p:sldId id="269" r:id="rId18"/>
    <p:sldId id="260" r:id="rId19"/>
    <p:sldId id="262" r:id="rId20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49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34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4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85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54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14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78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9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90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62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51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713D-9371-48DE-90B0-D802C8C6C8D4}" type="datetimeFigureOut">
              <a:rPr lang="de-DE" smtClean="0"/>
              <a:t>03.06.2019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BF2A-E202-47F8-B48B-FD3BC8E01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88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berlin.de/en/siegessaul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87363" y="2723531"/>
            <a:ext cx="9144000" cy="1096963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Goethe FF Clan" panose="020B0506030101020104" pitchFamily="34" charset="0"/>
              </a:rPr>
              <a:t>Berlin Landmarks Game</a:t>
            </a:r>
            <a:endParaRPr lang="de-DE" sz="5400" b="1" dirty="0">
              <a:latin typeface="Goethe FF Clan" panose="020B05060301010201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40966"/>
            <a:ext cx="2316389" cy="44170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88" y="3970413"/>
            <a:ext cx="3845193" cy="28838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965" y="2420218"/>
            <a:ext cx="1659036" cy="44377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81" y="-22526"/>
            <a:ext cx="4114445" cy="27429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50" y="3970413"/>
            <a:ext cx="4625315" cy="288758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81"/>
            <a:ext cx="4135842" cy="27359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18" y="-16081"/>
            <a:ext cx="4139683" cy="273822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29363" y="6627168"/>
            <a:ext cx="4375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Where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 not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otherwise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indicated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images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are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 from Wikipedia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Commons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or</a:t>
            </a:r>
            <a:r>
              <a:rPr lang="de-DE" sz="900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Goethe FF Clan" panose="020B0506030101020104" pitchFamily="34" charset="0"/>
              </a:rPr>
              <a:t>Pixabay</a:t>
            </a:r>
            <a:endParaRPr lang="de-DE" sz="900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94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21902" y="5731684"/>
            <a:ext cx="8089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Goethe FF Clan" panose="020B0506030101020104" pitchFamily="34" charset="0"/>
              </a:rPr>
              <a:t>Holocaust-</a:t>
            </a:r>
            <a:r>
              <a:rPr lang="en-US" sz="6000" b="1" dirty="0" err="1" smtClean="0">
                <a:latin typeface="Goethe FF Clan" panose="020B0506030101020104" pitchFamily="34" charset="0"/>
              </a:rPr>
              <a:t>Mahnmal</a:t>
            </a:r>
            <a:endParaRPr lang="de-DE" sz="6000" b="1" dirty="0">
              <a:latin typeface="Goethe FF Clan" panose="020B05060301010201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73" y="241300"/>
            <a:ext cx="8281790" cy="549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1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450374"/>
            <a:ext cx="7039612" cy="526133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698111" y="5620657"/>
            <a:ext cx="6799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Museumsinsel</a:t>
            </a:r>
          </a:p>
        </p:txBody>
      </p:sp>
    </p:spTree>
    <p:extLst>
      <p:ext uri="{BB962C8B-B14F-4D97-AF65-F5344CB8AC3E}">
        <p14:creationId xmlns:p14="http://schemas.microsoft.com/office/powerpoint/2010/main" val="3273178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169241" y="5684157"/>
            <a:ext cx="80538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Der</a:t>
            </a:r>
            <a:r>
              <a:rPr lang="de-DE" sz="3600" b="1" dirty="0" smtClean="0">
                <a:latin typeface="Arial Narrow" panose="020B0606020202030204" pitchFamily="34" charset="0"/>
              </a:rPr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Fernsehturm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345" y="404144"/>
            <a:ext cx="6361202" cy="51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7968" y="5598367"/>
            <a:ext cx="7747516" cy="1119673"/>
          </a:xfrm>
        </p:spPr>
        <p:txBody>
          <a:bodyPr>
            <a:normAutofit fontScale="90000"/>
          </a:bodyPr>
          <a:lstStyle/>
          <a:p>
            <a:r>
              <a:rPr lang="de-DE" sz="8000" b="1" dirty="0">
                <a:latin typeface="Goethe FF Clan" panose="020B0506030101020104" pitchFamily="34" charset="0"/>
                <a:ea typeface="+mn-ea"/>
                <a:cs typeface="+mn-cs"/>
              </a:rPr>
              <a:t>Neptunbrunnen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71" y="660916"/>
            <a:ext cx="9650965" cy="48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7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1943" y="5795543"/>
            <a:ext cx="8210939" cy="894508"/>
          </a:xfrm>
        </p:spPr>
        <p:txBody>
          <a:bodyPr>
            <a:normAutofit fontScale="90000"/>
          </a:bodyPr>
          <a:lstStyle/>
          <a:p>
            <a:r>
              <a:rPr lang="de-DE" sz="8000" b="1" dirty="0">
                <a:latin typeface="Goethe FF Clan" panose="020B0506030101020104" pitchFamily="34" charset="0"/>
                <a:ea typeface="+mn-ea"/>
                <a:cs typeface="+mn-cs"/>
              </a:rPr>
              <a:t>Oberbaumbrücke</a:t>
            </a:r>
          </a:p>
        </p:txBody>
      </p:sp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36" y="476743"/>
            <a:ext cx="7717790" cy="50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7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6447" y="5924936"/>
            <a:ext cx="11709919" cy="617668"/>
          </a:xfrm>
        </p:spPr>
        <p:txBody>
          <a:bodyPr>
            <a:noAutofit/>
          </a:bodyPr>
          <a:lstStyle/>
          <a:p>
            <a:r>
              <a:rPr lang="de-DE" b="1" dirty="0">
                <a:latin typeface="Goethe FF Clan" panose="020B0506030101020104" pitchFamily="34" charset="0"/>
                <a:ea typeface="+mn-ea"/>
                <a:cs typeface="+mn-cs"/>
              </a:rPr>
              <a:t>Sowjetisches</a:t>
            </a:r>
            <a:r>
              <a:rPr lang="de-DE" b="1" dirty="0" smtClean="0"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de-DE" b="1" dirty="0">
                <a:latin typeface="Goethe FF Clan" panose="020B0506030101020104" pitchFamily="34" charset="0"/>
                <a:ea typeface="+mn-ea"/>
                <a:cs typeface="+mn-cs"/>
              </a:rPr>
              <a:t>Ehrenmal</a:t>
            </a:r>
            <a:r>
              <a:rPr lang="de-DE" b="1" dirty="0"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de-DE" b="1" dirty="0">
                <a:latin typeface="Goethe FF Clan" panose="020B0506030101020104" pitchFamily="34" charset="0"/>
                <a:ea typeface="+mn-ea"/>
                <a:cs typeface="+mn-cs"/>
              </a:rPr>
              <a:t>(Berlin-Tiergarten)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902" y="748290"/>
            <a:ext cx="7382905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8407" y="5792817"/>
            <a:ext cx="5977629" cy="815975"/>
          </a:xfrm>
        </p:spPr>
        <p:txBody>
          <a:bodyPr>
            <a:normAutofit fontScale="90000"/>
          </a:bodyPr>
          <a:lstStyle/>
          <a:p>
            <a:r>
              <a:rPr lang="de-DE" sz="8000" b="1" dirty="0">
                <a:latin typeface="Goethe FF Clan" panose="020B0506030101020104" pitchFamily="34" charset="0"/>
                <a:ea typeface="+mn-ea"/>
                <a:cs typeface="+mn-cs"/>
              </a:rPr>
              <a:t>Marienkirche</a:t>
            </a:r>
            <a:r>
              <a:rPr lang="de-DE" sz="3600" b="1" dirty="0" smtClean="0"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lang="de-DE" sz="3600" b="1" dirty="0"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109" y="617091"/>
            <a:ext cx="6664224" cy="46136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28" y="617091"/>
            <a:ext cx="4232813" cy="56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69771" y="5701263"/>
            <a:ext cx="7755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Weltzeituhr</a:t>
            </a:r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79947" y="547298"/>
            <a:ext cx="728281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401605"/>
            <a:ext cx="6881326" cy="516099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8212" y="5534561"/>
            <a:ext cx="657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Der</a:t>
            </a:r>
            <a:r>
              <a:rPr lang="de-DE" dirty="0" smtClean="0">
                <a:latin typeface="Goethe FF Clan" panose="020B0506030101020104" pitchFamily="34" charset="0"/>
              </a:rPr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179765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48" y="850900"/>
            <a:ext cx="6668666" cy="444577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722914" y="5448040"/>
            <a:ext cx="5171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Die</a:t>
            </a:r>
            <a:r>
              <a:rPr lang="de-DE" dirty="0" smtClean="0"/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Sonne</a:t>
            </a:r>
          </a:p>
        </p:txBody>
      </p:sp>
    </p:spTree>
    <p:extLst>
      <p:ext uri="{BB962C8B-B14F-4D97-AF65-F5344CB8AC3E}">
        <p14:creationId xmlns:p14="http://schemas.microsoft.com/office/powerpoint/2010/main" val="243034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1" y="374585"/>
            <a:ext cx="3369635" cy="6194872"/>
          </a:xfrm>
          <a:prstGeom prst="rect">
            <a:avLst/>
          </a:prstGeom>
        </p:spPr>
      </p:pic>
      <p:pic>
        <p:nvPicPr>
          <p:cNvPr id="3" name="Inhaltsplatzhalter 5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58" y="374585"/>
            <a:ext cx="6120443" cy="4080296"/>
          </a:xfrm>
        </p:spPr>
      </p:pic>
      <p:sp>
        <p:nvSpPr>
          <p:cNvPr id="4" name="Textfeld 3"/>
          <p:cNvSpPr txBox="1"/>
          <p:nvPr/>
        </p:nvSpPr>
        <p:spPr>
          <a:xfrm>
            <a:off x="4902719" y="4779865"/>
            <a:ext cx="8884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 smtClean="0">
                <a:latin typeface="Goethe FF Clan" panose="020B0506030101020104" pitchFamily="34" charset="0"/>
              </a:rPr>
              <a:t>Siegessäule</a:t>
            </a:r>
            <a:endParaRPr lang="de-DE" sz="9600" b="1" dirty="0">
              <a:latin typeface="Goethe FF Clan" panose="020B05060301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92" y="546100"/>
            <a:ext cx="6746294" cy="505972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89592" y="5570005"/>
            <a:ext cx="8658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Rotes</a:t>
            </a:r>
            <a:r>
              <a:rPr lang="de-DE" sz="8000" dirty="0" smtClean="0">
                <a:latin typeface="Goethe FF Clan" panose="020B0506030101020104" pitchFamily="34" charset="0"/>
              </a:rPr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Rathaus</a:t>
            </a:r>
          </a:p>
        </p:txBody>
      </p:sp>
    </p:spTree>
    <p:extLst>
      <p:ext uri="{BB962C8B-B14F-4D97-AF65-F5344CB8AC3E}">
        <p14:creationId xmlns:p14="http://schemas.microsoft.com/office/powerpoint/2010/main" val="267792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8" y="691071"/>
            <a:ext cx="6796832" cy="453122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37394" y="5426010"/>
            <a:ext cx="6473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Berliner</a:t>
            </a:r>
            <a:r>
              <a:rPr lang="de-DE" sz="8000" dirty="0" smtClean="0">
                <a:latin typeface="Goethe FF Clan" panose="020B0506030101020104" pitchFamily="34" charset="0"/>
              </a:rPr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Dom</a:t>
            </a:r>
          </a:p>
        </p:txBody>
      </p:sp>
    </p:spTree>
    <p:extLst>
      <p:ext uri="{BB962C8B-B14F-4D97-AF65-F5344CB8AC3E}">
        <p14:creationId xmlns:p14="http://schemas.microsoft.com/office/powerpoint/2010/main" val="335797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72" y="663016"/>
            <a:ext cx="7165910" cy="476234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68759" y="5534561"/>
            <a:ext cx="8782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Gendarmenmarkt</a:t>
            </a:r>
          </a:p>
        </p:txBody>
      </p:sp>
    </p:spTree>
    <p:extLst>
      <p:ext uri="{BB962C8B-B14F-4D97-AF65-F5344CB8AC3E}">
        <p14:creationId xmlns:p14="http://schemas.microsoft.com/office/powerpoint/2010/main" val="248444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769568" y="5534561"/>
            <a:ext cx="6573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Reichstag</a:t>
            </a:r>
          </a:p>
        </p:txBody>
      </p:sp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45" y="434320"/>
            <a:ext cx="6891020" cy="51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1" y="501986"/>
            <a:ext cx="7527420" cy="50182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985796" y="5520266"/>
            <a:ext cx="8393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 err="1">
                <a:latin typeface="Goethe FF Clan" panose="020B0506030101020104" pitchFamily="34" charset="0"/>
              </a:rPr>
              <a:t>Molecule</a:t>
            </a:r>
            <a:r>
              <a:rPr lang="de-DE" b="1" dirty="0"/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107870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750906" y="5609206"/>
            <a:ext cx="10580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Die</a:t>
            </a:r>
            <a:r>
              <a:rPr lang="de-DE" dirty="0" smtClean="0"/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Spree</a:t>
            </a:r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21" y="466614"/>
            <a:ext cx="7847330" cy="52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24" y="346825"/>
            <a:ext cx="8155635" cy="537602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39715" y="5722854"/>
            <a:ext cx="9070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Goethe FF Clan" panose="020B0506030101020104" pitchFamily="34" charset="0"/>
              </a:rPr>
              <a:t>Brandenburger</a:t>
            </a:r>
            <a:r>
              <a:rPr lang="de-DE" dirty="0" smtClean="0"/>
              <a:t> </a:t>
            </a:r>
            <a:r>
              <a:rPr lang="de-DE" sz="8000" b="1" dirty="0">
                <a:latin typeface="Goethe FF Clan" panose="020B0506030101020104" pitchFamily="34" charset="0"/>
              </a:rPr>
              <a:t>Tor</a:t>
            </a:r>
          </a:p>
        </p:txBody>
      </p:sp>
    </p:spTree>
    <p:extLst>
      <p:ext uri="{BB962C8B-B14F-4D97-AF65-F5344CB8AC3E}">
        <p14:creationId xmlns:p14="http://schemas.microsoft.com/office/powerpoint/2010/main" val="1897645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96EB424C8F184CAB0B856B4F5C896D" ma:contentTypeVersion="15" ma:contentTypeDescription="Ein neues Dokument erstellen." ma:contentTypeScope="" ma:versionID="44167f6567e474e1f6f7b9c73834410b">
  <xsd:schema xmlns:xsd="http://www.w3.org/2001/XMLSchema" xmlns:xs="http://www.w3.org/2001/XMLSchema" xmlns:p="http://schemas.microsoft.com/office/2006/metadata/properties" xmlns:ns2="86864300-7b5e-4456-b417-8e0290cbe512" xmlns:ns3="65b94c36-a9b2-4330-967d-e05a28a71187" targetNamespace="http://schemas.microsoft.com/office/2006/metadata/properties" ma:root="true" ma:fieldsID="a20c67ca71686f8c767daf9d788b8123" ns2:_="" ns3:_="">
    <xsd:import namespace="86864300-7b5e-4456-b417-8e0290cbe512"/>
    <xsd:import namespace="65b94c36-a9b2-4330-967d-e05a28a711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64300-7b5e-4456-b417-8e0290cbe5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94c36-a9b2-4330-967d-e05a28a711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9aa72d4-2755-4279-bb20-473c64ea5416}" ma:internalName="TaxCatchAll" ma:showField="CatchAllData" ma:web="65b94c36-a9b2-4330-967d-e05a28a711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864300-7b5e-4456-b417-8e0290cbe512">
      <Terms xmlns="http://schemas.microsoft.com/office/infopath/2007/PartnerControls"/>
    </lcf76f155ced4ddcb4097134ff3c332f>
    <TaxCatchAll xmlns="65b94c36-a9b2-4330-967d-e05a28a71187" xsi:nil="true"/>
  </documentManagement>
</p:properties>
</file>

<file path=customXml/itemProps1.xml><?xml version="1.0" encoding="utf-8"?>
<ds:datastoreItem xmlns:ds="http://schemas.openxmlformats.org/officeDocument/2006/customXml" ds:itemID="{0D3979FF-2829-4E74-8867-50FDCE305F9A}"/>
</file>

<file path=customXml/itemProps2.xml><?xml version="1.0" encoding="utf-8"?>
<ds:datastoreItem xmlns:ds="http://schemas.openxmlformats.org/officeDocument/2006/customXml" ds:itemID="{9B7FD538-5F41-4B6F-ABD9-541E96DA5BDC}"/>
</file>

<file path=customXml/itemProps3.xml><?xml version="1.0" encoding="utf-8"?>
<ds:datastoreItem xmlns:ds="http://schemas.openxmlformats.org/officeDocument/2006/customXml" ds:itemID="{700E3EF8-C0CF-4F77-9AC4-1E1E3D0A27F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Breitbild</PresentationFormat>
  <Paragraphs>20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Goethe FF Clan</vt:lpstr>
      <vt:lpstr>Office Theme</vt:lpstr>
      <vt:lpstr>Berlin Landmarks Game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Neptunbrunnen</vt:lpstr>
      <vt:lpstr>Oberbaumbrücke</vt:lpstr>
      <vt:lpstr>Sowjetisches Ehrenmal (Berlin-Tiergarten)</vt:lpstr>
      <vt:lpstr>Marienkirche </vt:lpstr>
      <vt:lpstr>PowerPoint-Präsentation</vt:lpstr>
      <vt:lpstr>PowerPoint-Präsentation</vt:lpstr>
      <vt:lpstr>PowerPoint-Präsentation</vt:lpstr>
    </vt:vector>
  </TitlesOfParts>
  <Company>Goethe Institut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PICS FOR GAME</dc:title>
  <dc:creator>Nicolaus Lisa</dc:creator>
  <cp:lastModifiedBy>Nicolaus Lisa</cp:lastModifiedBy>
  <cp:revision>40</cp:revision>
  <cp:lastPrinted>2019-03-27T20:09:57Z</cp:lastPrinted>
  <dcterms:created xsi:type="dcterms:W3CDTF">2019-02-08T17:05:54Z</dcterms:created>
  <dcterms:modified xsi:type="dcterms:W3CDTF">2019-06-03T12:47:52Z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0x0101007296EB424C8F184CAB0B856B4F5C896D</vt:lpwstr>
  </property>
</Properties>
</file>