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2452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64595-77CA-463A-8F84-01BC8F3AD643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27EDF1-779D-4C26-9777-75ECB38C9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1339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08861" y="1194181"/>
            <a:ext cx="9144000" cy="1665665"/>
          </a:xfrm>
        </p:spPr>
        <p:txBody>
          <a:bodyPr anchor="b">
            <a:normAutofit/>
          </a:bodyPr>
          <a:lstStyle>
            <a:lvl1pPr algn="l">
              <a:defRPr sz="4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 smtClean="0"/>
              <a:t>Thema</a:t>
            </a:r>
            <a:r>
              <a:rPr lang="en-US" dirty="0" smtClean="0"/>
              <a:t> </a:t>
            </a:r>
            <a:r>
              <a:rPr lang="en-US" dirty="0" err="1" smtClean="0"/>
              <a:t>angeben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8861" y="3038189"/>
            <a:ext cx="9144000" cy="988017"/>
          </a:xfrm>
        </p:spPr>
        <p:txBody>
          <a:bodyPr/>
          <a:lstStyle>
            <a:lvl1pPr marL="0" indent="0" algn="l">
              <a:buNone/>
              <a:defRPr sz="2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 smtClean="0"/>
              <a:t>Digitaler</a:t>
            </a:r>
            <a:r>
              <a:rPr lang="en-US" dirty="0" smtClean="0"/>
              <a:t> Tool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079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2559" y="626383"/>
            <a:ext cx="9487394" cy="106585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err="1" smtClean="0"/>
              <a:t>Arbeitsanweisung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8881753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173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63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5152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559" y="626383"/>
            <a:ext cx="9665524" cy="10658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90598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086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5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Dinge </a:t>
            </a:r>
            <a:r>
              <a:rPr lang="en-US" dirty="0" err="1" smtClean="0"/>
              <a:t>für</a:t>
            </a:r>
            <a:r>
              <a:rPr lang="en-US" dirty="0" smtClean="0"/>
              <a:t> </a:t>
            </a:r>
            <a:r>
              <a:rPr lang="en-US" dirty="0" err="1" smtClean="0"/>
              <a:t>mein</a:t>
            </a:r>
            <a:r>
              <a:rPr lang="en-US" dirty="0" smtClean="0"/>
              <a:t> Hobby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Fotos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89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65" y="382580"/>
            <a:ext cx="4295300" cy="32214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57" t="11755" r="13715" b="10915"/>
          <a:stretch/>
        </p:blipFill>
        <p:spPr>
          <a:xfrm>
            <a:off x="4919729" y="1451793"/>
            <a:ext cx="4915566" cy="42277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65" y="3936296"/>
            <a:ext cx="4081777" cy="2631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957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Stell deine </a:t>
            </a:r>
            <a:r>
              <a:rPr lang="de-DE" dirty="0"/>
              <a:t>Freizeitaktivitäten und Hobbys vor.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In meiner Freizeit … ich </a:t>
            </a:r>
            <a:r>
              <a:rPr lang="de-DE"/>
              <a:t>gern </a:t>
            </a:r>
            <a:r>
              <a:rPr lang="de-DE" smtClean="0"/>
              <a:t>(…).</a:t>
            </a:r>
            <a:endParaRPr lang="de-DE" dirty="0" smtClean="0"/>
          </a:p>
          <a:p>
            <a:r>
              <a:rPr lang="de-DE" dirty="0" smtClean="0"/>
              <a:t>Meine </a:t>
            </a:r>
            <a:r>
              <a:rPr lang="de-DE" dirty="0"/>
              <a:t>Hobbys sind …</a:t>
            </a:r>
            <a:endParaRPr lang="en-NZ" dirty="0"/>
          </a:p>
          <a:p>
            <a:r>
              <a:rPr lang="de-DE" dirty="0"/>
              <a:t>Das ist mein … / Das sind meine …</a:t>
            </a:r>
            <a:endParaRPr lang="en-NZ" dirty="0"/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1970737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DDU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orlage_PPT" id="{9C32F2F1-C870-49C9-8C26-60D2AC56E5DE}" vid="{D02AF008-BF09-4045-A3B8-1928B9EF01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Vorlage_PPT</Template>
  <TotalTime>6</TotalTime>
  <Words>32</Words>
  <Application>Microsoft Office PowerPoint</Application>
  <PresentationFormat>Widescreen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Verdana</vt:lpstr>
      <vt:lpstr>Office Theme</vt:lpstr>
      <vt:lpstr>Dinge für mein Hobby</vt:lpstr>
      <vt:lpstr>PowerPoint Presentation</vt:lpstr>
      <vt:lpstr>Stell deine Freizeitaktivitäten und Hobbys vor.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Anke Szczepanski</dc:creator>
  <cp:lastModifiedBy>Anke Szczepanski</cp:lastModifiedBy>
  <cp:revision>4</cp:revision>
  <dcterms:created xsi:type="dcterms:W3CDTF">2018-03-04T05:27:45Z</dcterms:created>
  <dcterms:modified xsi:type="dcterms:W3CDTF">2018-10-22T23:15:58Z</dcterms:modified>
</cp:coreProperties>
</file>