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Fotos kommentieren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Fotos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Kommentier </a:t>
            </a:r>
            <a:r>
              <a:rPr lang="de-DE" dirty="0"/>
              <a:t>die Fotos </a:t>
            </a:r>
            <a:r>
              <a:rPr lang="de-DE" dirty="0" smtClean="0"/>
              <a:t>deiner </a:t>
            </a:r>
            <a:r>
              <a:rPr lang="de-DE" dirty="0"/>
              <a:t>Mitschüler/Mitschülerinnen.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NZ" i="1" dirty="0" err="1" smtClean="0"/>
              <a:t>Beispiele</a:t>
            </a:r>
            <a:r>
              <a:rPr lang="en-NZ" i="1" dirty="0" smtClean="0"/>
              <a:t>:</a:t>
            </a:r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r>
              <a:rPr lang="en-NZ" b="1" smtClean="0"/>
              <a:t>Kommentieren</a:t>
            </a:r>
            <a:endParaRPr lang="en-NZ" dirty="0"/>
          </a:p>
          <a:p>
            <a:r>
              <a:rPr lang="de-DE" dirty="0"/>
              <a:t>Ich wandere auch sehr gern.</a:t>
            </a:r>
            <a:endParaRPr lang="en-NZ" dirty="0"/>
          </a:p>
          <a:p>
            <a:r>
              <a:rPr lang="de-DE" dirty="0"/>
              <a:t>Das ist sehr schön!! </a:t>
            </a:r>
            <a:endParaRPr lang="en-NZ" dirty="0"/>
          </a:p>
          <a:p>
            <a:r>
              <a:rPr lang="de-DE" dirty="0"/>
              <a:t>Wow! Du kannst sehr toll tanzen. </a:t>
            </a:r>
            <a:endParaRPr lang="en-NZ" dirty="0"/>
          </a:p>
          <a:p>
            <a:pPr marL="0" indent="0">
              <a:buNone/>
            </a:pPr>
            <a:r>
              <a:rPr lang="de-DE" b="1" dirty="0"/>
              <a:t>Nachfragen</a:t>
            </a:r>
            <a:endParaRPr lang="en-NZ" dirty="0"/>
          </a:p>
          <a:p>
            <a:r>
              <a:rPr lang="de-DE" dirty="0"/>
              <a:t>Wann war das? </a:t>
            </a:r>
            <a:endParaRPr lang="en-NZ" dirty="0"/>
          </a:p>
          <a:p>
            <a:r>
              <a:rPr lang="de-DE" dirty="0"/>
              <a:t>Wo war das? </a:t>
            </a:r>
            <a:endParaRPr lang="en-NZ" dirty="0"/>
          </a:p>
          <a:p>
            <a:r>
              <a:rPr lang="de-DE" dirty="0"/>
              <a:t>Ist das teuer? Was kostet das? </a:t>
            </a:r>
            <a:endParaRPr lang="en-NZ" dirty="0"/>
          </a:p>
          <a:p>
            <a:r>
              <a:rPr lang="de-DE" dirty="0"/>
              <a:t>Toll! Wo hast du das gelernt?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41810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2</TotalTime>
  <Words>56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Office Theme</vt:lpstr>
      <vt:lpstr>Fotos kommentieren</vt:lpstr>
      <vt:lpstr>Kommentier die Fotos deiner Mitschüler/Mitschülerinnen.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4</cp:revision>
  <dcterms:created xsi:type="dcterms:W3CDTF">2018-03-04T05:27:45Z</dcterms:created>
  <dcterms:modified xsi:type="dcterms:W3CDTF">2018-10-17T13:38:40Z</dcterms:modified>
</cp:coreProperties>
</file>