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ke Szczepanski" initials="AS" lastIdx="1" clrIdx="0">
    <p:extLst>
      <p:ext uri="{19B8F6BF-5375-455C-9EA6-DF929625EA0E}">
        <p15:presenceInfo xmlns:p15="http://schemas.microsoft.com/office/powerpoint/2012/main" userId="Anke Szczepan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Lieblingsplatz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Fotos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1" y="4246854"/>
            <a:ext cx="8881753" cy="335168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„</a:t>
            </a:r>
            <a:r>
              <a:rPr lang="de-DE" dirty="0"/>
              <a:t>Mein Lieblingsplatz zu Hause ist die Küche. Unsere Küche ist klein und gemütlich. Ich sitze gern in der Küche und mache meine Hausaufgaben. Meine Eltern kochen und können mir helfen.“</a:t>
            </a:r>
            <a:endParaRPr lang="en-N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70" y="810678"/>
            <a:ext cx="4612604" cy="3075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1521" y="1197044"/>
            <a:ext cx="423714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Das ist der Lieblingsplatz von Tom aus Deutschland. Tom ist 14 Jahre alt und sagt über seinen Lieblingsplatz:</a:t>
            </a:r>
            <a:endParaRPr lang="en-NZ" sz="28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6570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4</TotalTime>
  <Words>57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Lieblingsplatz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Szczepanski</dc:creator>
  <cp:lastModifiedBy>Anke Szczepanski</cp:lastModifiedBy>
  <cp:revision>4</cp:revision>
  <dcterms:created xsi:type="dcterms:W3CDTF">2018-03-04T06:52:43Z</dcterms:created>
  <dcterms:modified xsi:type="dcterms:W3CDTF">2018-10-22T23:19:55Z</dcterms:modified>
</cp:coreProperties>
</file>