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4"/>
  </p:handout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ke Szczepanski" initials="AS" lastIdx="1" clrIdx="0">
    <p:extLst>
      <p:ext uri="{19B8F6BF-5375-455C-9EA6-DF929625EA0E}">
        <p15:presenceInfo xmlns:p15="http://schemas.microsoft.com/office/powerpoint/2012/main" userId="Anke Szczepanski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3" d="100"/>
          <a:sy n="63" d="100"/>
        </p:scale>
        <p:origin x="2452" y="3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handoutMaster" Target="handoutMasters/handout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564595-77CA-463A-8F84-01BC8F3AD643}" type="datetimeFigureOut">
              <a:rPr lang="en-US" smtClean="0"/>
              <a:t>10/23/2018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27EDF1-779D-4C26-9777-75ECB38C9D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813394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08861" y="1194181"/>
            <a:ext cx="9144000" cy="1665665"/>
          </a:xfrm>
        </p:spPr>
        <p:txBody>
          <a:bodyPr anchor="b">
            <a:normAutofit/>
          </a:bodyPr>
          <a:lstStyle>
            <a:lvl1pPr algn="l">
              <a:defRPr sz="40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 err="1" smtClean="0"/>
              <a:t>Thema</a:t>
            </a:r>
            <a:r>
              <a:rPr lang="en-US" dirty="0" smtClean="0"/>
              <a:t> </a:t>
            </a:r>
            <a:r>
              <a:rPr lang="en-US" dirty="0" err="1" smtClean="0"/>
              <a:t>angeben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08861" y="3038189"/>
            <a:ext cx="9144000" cy="988017"/>
          </a:xfrm>
        </p:spPr>
        <p:txBody>
          <a:bodyPr/>
          <a:lstStyle>
            <a:lvl1pPr marL="0" indent="0" algn="l">
              <a:buNone/>
              <a:defRPr sz="2400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err="1" smtClean="0"/>
              <a:t>Digitaler</a:t>
            </a:r>
            <a:r>
              <a:rPr lang="en-US" dirty="0" smtClean="0"/>
              <a:t> Tool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90799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32559" y="626383"/>
            <a:ext cx="9487394" cy="1065852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 dirty="0" err="1" smtClean="0"/>
              <a:t>Arbeitsanweisung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8881753" cy="4351338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51738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46639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51525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6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32559" y="626383"/>
            <a:ext cx="9665524" cy="10658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9059883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40862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5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Lieblingsplatz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Fotos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4898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1521" y="4246854"/>
            <a:ext cx="8881753" cy="3351682"/>
          </a:xfrm>
        </p:spPr>
        <p:txBody>
          <a:bodyPr/>
          <a:lstStyle/>
          <a:p>
            <a:pPr marL="0" indent="0">
              <a:buNone/>
            </a:pPr>
            <a:r>
              <a:rPr lang="de-DE" dirty="0" smtClean="0"/>
              <a:t>„</a:t>
            </a:r>
            <a:r>
              <a:rPr lang="de-DE" dirty="0"/>
              <a:t>Mein Lieblingsplatz zu Hause ist die Küche. Unsere Küche ist klein und gemütlich. Ich sitze gern in der Küche und mache meine Hausaufgaben. Meine Eltern kochen und können mir helfen.“</a:t>
            </a:r>
            <a:endParaRPr lang="en-NZ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8670" y="810678"/>
            <a:ext cx="4612604" cy="307506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901521" y="1197044"/>
            <a:ext cx="4237149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dirty="0"/>
              <a:t>Das ist der Lieblingsplatz von Tom aus Deutschland. Tom ist 14 Jahre alt und sagt über seinen Lieblingsplatz:</a:t>
            </a:r>
            <a:endParaRPr lang="en-NZ" sz="2800" dirty="0"/>
          </a:p>
          <a:p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0657080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DDU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orlage_PPT" id="{9C32F2F1-C870-49C9-8C26-60D2AC56E5DE}" vid="{D02AF008-BF09-4045-A3B8-1928B9EF012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Vorlage_PPT</Template>
  <TotalTime>4</TotalTime>
  <Words>57</Words>
  <Application>Microsoft Office PowerPoint</Application>
  <PresentationFormat>Widescreen</PresentationFormat>
  <Paragraphs>4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Verdana</vt:lpstr>
      <vt:lpstr>Office Theme</vt:lpstr>
      <vt:lpstr>Lieblingsplatz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Anke Szczepanski</dc:creator>
  <cp:lastModifiedBy>Anke Szczepanski</cp:lastModifiedBy>
  <cp:revision>4</cp:revision>
  <dcterms:created xsi:type="dcterms:W3CDTF">2018-03-04T06:52:43Z</dcterms:created>
  <dcterms:modified xsi:type="dcterms:W3CDTF">2018-10-22T23:19:55Z</dcterms:modified>
</cp:coreProperties>
</file>