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8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Wohnen</a:t>
            </a:r>
            <a:r>
              <a:rPr lang="en-US" dirty="0" smtClean="0"/>
              <a:t>: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neues</a:t>
            </a:r>
            <a:r>
              <a:rPr lang="en-US" dirty="0" smtClean="0"/>
              <a:t> </a:t>
            </a:r>
            <a:r>
              <a:rPr lang="en-US" dirty="0" err="1" smtClean="0"/>
              <a:t>Möbelstück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Soziale</a:t>
            </a:r>
            <a:r>
              <a:rPr lang="en-US" dirty="0" smtClean="0"/>
              <a:t> </a:t>
            </a:r>
            <a:r>
              <a:rPr lang="en-US" dirty="0" err="1" smtClean="0"/>
              <a:t>Medien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Lösungen</a:t>
            </a:r>
            <a:r>
              <a:rPr lang="en-NZ" dirty="0" smtClean="0"/>
              <a:t>: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 smtClean="0"/>
              <a:t>Nina </a:t>
            </a:r>
            <a:r>
              <a:rPr lang="en-NZ" dirty="0" smtClean="0"/>
              <a:t>hat</a:t>
            </a:r>
            <a:r>
              <a:rPr lang="en-NZ" dirty="0" smtClean="0"/>
              <a:t> </a:t>
            </a:r>
            <a:r>
              <a:rPr lang="en-NZ" dirty="0" err="1" smtClean="0"/>
              <a:t>keinen</a:t>
            </a:r>
            <a:r>
              <a:rPr lang="en-NZ" dirty="0" smtClean="0"/>
              <a:t> </a:t>
            </a:r>
            <a:r>
              <a:rPr lang="en-NZ" dirty="0" err="1" smtClean="0"/>
              <a:t>Schreibtisch</a:t>
            </a:r>
            <a:r>
              <a:rPr lang="en-NZ" dirty="0" smtClean="0"/>
              <a:t>, </a:t>
            </a:r>
            <a:r>
              <a:rPr lang="en-NZ" dirty="0" err="1" smtClean="0"/>
              <a:t>keinen</a:t>
            </a:r>
            <a:r>
              <a:rPr lang="en-NZ" dirty="0" smtClean="0"/>
              <a:t> </a:t>
            </a:r>
            <a:r>
              <a:rPr lang="en-NZ" dirty="0" err="1" smtClean="0"/>
              <a:t>Sessel</a:t>
            </a:r>
            <a:r>
              <a:rPr lang="en-NZ" dirty="0" smtClean="0"/>
              <a:t> und </a:t>
            </a:r>
            <a:r>
              <a:rPr lang="en-NZ" dirty="0" err="1" smtClean="0"/>
              <a:t>kein</a:t>
            </a:r>
            <a:r>
              <a:rPr lang="en-NZ" dirty="0" smtClean="0"/>
              <a:t> </a:t>
            </a:r>
            <a:r>
              <a:rPr lang="en-NZ" dirty="0" smtClean="0"/>
              <a:t>Sofa.</a:t>
            </a:r>
          </a:p>
          <a:p>
            <a:pPr marL="0" indent="0">
              <a:buNone/>
            </a:pP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756738"/>
            <a:ext cx="6405109" cy="37469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3309" y="4122226"/>
            <a:ext cx="3185746" cy="2381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077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Wie</a:t>
            </a:r>
            <a:r>
              <a:rPr lang="en-NZ" dirty="0" smtClean="0"/>
              <a:t> </a:t>
            </a:r>
            <a:r>
              <a:rPr lang="en-NZ" dirty="0" err="1" smtClean="0"/>
              <a:t>findet</a:t>
            </a:r>
            <a:r>
              <a:rPr lang="en-NZ" dirty="0" smtClean="0"/>
              <a:t> </a:t>
            </a:r>
            <a:r>
              <a:rPr lang="en-NZ" dirty="0" err="1" smtClean="0"/>
              <a:t>ihr</a:t>
            </a:r>
            <a:r>
              <a:rPr lang="en-NZ" dirty="0" smtClean="0"/>
              <a:t> den </a:t>
            </a:r>
            <a:r>
              <a:rPr lang="en-NZ" dirty="0" err="1" smtClean="0"/>
              <a:t>Schreibtisch</a:t>
            </a:r>
            <a:r>
              <a:rPr lang="en-NZ" dirty="0" smtClean="0"/>
              <a:t>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439" y="1692235"/>
            <a:ext cx="7172460" cy="477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95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25</TotalTime>
  <Words>26</Words>
  <Application>Microsoft Office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Verdana</vt:lpstr>
      <vt:lpstr>Office Theme</vt:lpstr>
      <vt:lpstr>Wohnen: Ein neues Möbelstück</vt:lpstr>
      <vt:lpstr>Lösungen: </vt:lpstr>
      <vt:lpstr>Wie findet ihr den Schreibtisch?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Wohnen: Ein neues Möbelstück</dc:title>
  <dc:creator>Anke Szczepanski</dc:creator>
  <cp:lastModifiedBy>Anke Szczepanski</cp:lastModifiedBy>
  <cp:revision>4</cp:revision>
  <dcterms:created xsi:type="dcterms:W3CDTF">2018-10-15T12:18:47Z</dcterms:created>
  <dcterms:modified xsi:type="dcterms:W3CDTF">2018-10-17T04:59:22Z</dcterms:modified>
</cp:coreProperties>
</file>