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ke Szczepanski" initials="AS" lastIdx="1" clrIdx="0">
    <p:extLst>
      <p:ext uri="{19B8F6BF-5375-455C-9EA6-DF929625EA0E}">
        <p15:presenceInfo xmlns:p15="http://schemas.microsoft.com/office/powerpoint/2012/main" userId="Anke Szczepan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hyperlink" Target="https://bit.ly/2CiFUM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Wohnen</a:t>
            </a:r>
            <a:r>
              <a:rPr lang="en-US" dirty="0" smtClean="0"/>
              <a:t> in Deutschland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Fotohörgeschichte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Seht</a:t>
            </a:r>
            <a:r>
              <a:rPr lang="en-US" dirty="0" smtClean="0"/>
              <a:t> </a:t>
            </a:r>
            <a:r>
              <a:rPr lang="en-US" dirty="0" err="1"/>
              <a:t>euch</a:t>
            </a:r>
            <a:r>
              <a:rPr lang="en-US" dirty="0"/>
              <a:t> </a:t>
            </a:r>
            <a:r>
              <a:rPr lang="en-US" dirty="0" smtClean="0"/>
              <a:t>das </a:t>
            </a:r>
            <a:r>
              <a:rPr lang="en-US" dirty="0" err="1" smtClean="0"/>
              <a:t>Foto</a:t>
            </a:r>
            <a:r>
              <a:rPr lang="en-US" dirty="0" smtClean="0"/>
              <a:t> </a:t>
            </a:r>
            <a:r>
              <a:rPr lang="en-US" dirty="0"/>
              <a:t>an.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/>
              <a:t>Was </a:t>
            </a:r>
            <a:r>
              <a:rPr lang="en-US" dirty="0" err="1" smtClean="0"/>
              <a:t>meint</a:t>
            </a:r>
            <a:r>
              <a:rPr lang="en-US" dirty="0" smtClean="0"/>
              <a:t> </a:t>
            </a:r>
            <a:r>
              <a:rPr lang="en-US" dirty="0" err="1" smtClean="0"/>
              <a:t>ihr</a:t>
            </a:r>
            <a:r>
              <a:rPr lang="en-US" dirty="0"/>
              <a:t>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829800" cy="4351338"/>
          </a:xfrm>
        </p:spPr>
        <p:txBody>
          <a:bodyPr>
            <a:normAutofit/>
          </a:bodyPr>
          <a:lstStyle/>
          <a:p>
            <a:pPr lvl="0"/>
            <a:endParaRPr lang="de-DE" dirty="0"/>
          </a:p>
          <a:p>
            <a:pPr lvl="0"/>
            <a:r>
              <a:rPr lang="de-DE" dirty="0" smtClean="0"/>
              <a:t>Wer ist die Person?</a:t>
            </a:r>
            <a:endParaRPr lang="en-NZ" dirty="0"/>
          </a:p>
          <a:p>
            <a:pPr lvl="0"/>
            <a:r>
              <a:rPr lang="de-DE" dirty="0"/>
              <a:t>Was </a:t>
            </a:r>
            <a:r>
              <a:rPr lang="de-DE" dirty="0" smtClean="0"/>
              <a:t>macht </a:t>
            </a:r>
            <a:r>
              <a:rPr lang="de-DE" dirty="0"/>
              <a:t>sie</a:t>
            </a:r>
            <a:r>
              <a:rPr lang="de-DE" dirty="0" smtClean="0"/>
              <a:t>?</a:t>
            </a:r>
          </a:p>
          <a:p>
            <a:pPr lvl="0"/>
            <a:r>
              <a:rPr lang="de-DE" dirty="0" smtClean="0"/>
              <a:t>Wie wohnt sie? </a:t>
            </a:r>
            <a:endParaRPr lang="en-NZ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2000" b="1" dirty="0" smtClean="0"/>
              <a:t>Diese </a:t>
            </a:r>
            <a:r>
              <a:rPr lang="de-DE" sz="2000" b="1" dirty="0"/>
              <a:t>Redemittel helfen:</a:t>
            </a:r>
            <a:endParaRPr lang="en-NZ" sz="2000" b="1" dirty="0"/>
          </a:p>
          <a:p>
            <a:pPr marL="0" indent="0">
              <a:buNone/>
            </a:pPr>
            <a:r>
              <a:rPr lang="de-DE" sz="2000" dirty="0"/>
              <a:t>Ich denke .../ Ich glaube .../</a:t>
            </a:r>
            <a:endParaRPr lang="en-NZ" sz="2000" dirty="0"/>
          </a:p>
          <a:p>
            <a:pPr marL="0" indent="0">
              <a:buNone/>
            </a:pPr>
            <a:r>
              <a:rPr lang="en-US" sz="2000" dirty="0" err="1"/>
              <a:t>Vielleicht</a:t>
            </a:r>
            <a:r>
              <a:rPr lang="en-US" sz="2000" dirty="0"/>
              <a:t> </a:t>
            </a:r>
            <a:r>
              <a:rPr lang="en-US" sz="2000" dirty="0" smtClean="0"/>
              <a:t>.../ </a:t>
            </a:r>
            <a:r>
              <a:rPr lang="en-US" sz="2000" dirty="0" err="1" smtClean="0"/>
              <a:t>Wahrscheinlich</a:t>
            </a:r>
            <a:r>
              <a:rPr lang="en-US" sz="2000" dirty="0" smtClean="0"/>
              <a:t> </a:t>
            </a:r>
            <a:r>
              <a:rPr lang="en-US" sz="2000" dirty="0"/>
              <a:t>...</a:t>
            </a:r>
            <a:endParaRPr lang="en-NZ" sz="2000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1962" y="2029065"/>
            <a:ext cx="3157701" cy="312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955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8186" cy="106585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2. Seht </a:t>
            </a:r>
            <a:r>
              <a:rPr lang="de-DE" dirty="0"/>
              <a:t>euch die </a:t>
            </a:r>
            <a:r>
              <a:rPr lang="de-DE" dirty="0" smtClean="0"/>
              <a:t>Fotohörgeschichte an </a:t>
            </a:r>
            <a:r>
              <a:rPr lang="de-DE" dirty="0"/>
              <a:t>und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 </a:t>
            </a:r>
            <a:r>
              <a:rPr lang="de-DE" dirty="0" smtClean="0"/>
              <a:t>   bearbeitet </a:t>
            </a:r>
            <a:r>
              <a:rPr lang="de-DE" dirty="0"/>
              <a:t>die </a:t>
            </a:r>
            <a:r>
              <a:rPr lang="de-DE" dirty="0" smtClean="0"/>
              <a:t>sieben Onlineaufgaben 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smtClean="0"/>
              <a:t>dazu</a:t>
            </a:r>
            <a:r>
              <a:rPr lang="de-DE" dirty="0"/>
              <a:t>.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363" y="5635869"/>
            <a:ext cx="9722022" cy="5957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dirty="0"/>
              <a:t>Link</a:t>
            </a:r>
            <a:r>
              <a:rPr lang="de-DE" sz="2000" dirty="0" smtClean="0"/>
              <a:t>: </a:t>
            </a:r>
            <a:r>
              <a:rPr lang="de-DE" sz="2000" dirty="0">
                <a:hlinkClick r:id="rId2"/>
              </a:rPr>
              <a:t>https://</a:t>
            </a:r>
            <a:r>
              <a:rPr lang="de-DE" sz="2000" dirty="0" smtClean="0">
                <a:hlinkClick r:id="rId2"/>
              </a:rPr>
              <a:t>bit.ly/2CiFUM4</a:t>
            </a:r>
            <a:r>
              <a:rPr lang="de-DE" sz="2000" dirty="0" smtClean="0"/>
              <a:t> </a:t>
            </a:r>
            <a:endParaRPr lang="en-NZ" sz="2000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29" y="2206417"/>
            <a:ext cx="3400328" cy="304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11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de-DE" dirty="0"/>
              <a:t>Waren die Vermutungen aus 1) richtig?</a:t>
            </a:r>
            <a:endParaRPr lang="en-NZ" dirty="0"/>
          </a:p>
          <a:p>
            <a:pPr lvl="0"/>
            <a:r>
              <a:rPr lang="de-DE" dirty="0"/>
              <a:t>Was war interessant?</a:t>
            </a:r>
            <a:endParaRPr lang="en-NZ" dirty="0"/>
          </a:p>
          <a:p>
            <a:pPr lvl="0"/>
            <a:r>
              <a:rPr lang="de-DE" dirty="0"/>
              <a:t>Was hat euch überrascht?</a:t>
            </a:r>
            <a:endParaRPr lang="en-NZ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Diese </a:t>
            </a:r>
            <a:r>
              <a:rPr lang="de-DE" dirty="0"/>
              <a:t>Redemittel helfen: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Die Vermutungen waren richtig/falsch.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... war (fast) richtig/ falsch.</a:t>
            </a:r>
            <a:endParaRPr lang="en-NZ" dirty="0"/>
          </a:p>
          <a:p>
            <a:pPr marL="0" indent="0">
              <a:buNone/>
            </a:pPr>
            <a:r>
              <a:rPr lang="de-DE" dirty="0" smtClean="0"/>
              <a:t>Das </a:t>
            </a:r>
            <a:r>
              <a:rPr lang="de-DE" dirty="0"/>
              <a:t>stimmt </a:t>
            </a:r>
            <a:r>
              <a:rPr lang="de-DE" dirty="0" smtClean="0"/>
              <a:t>(nicht)</a:t>
            </a:r>
            <a:r>
              <a:rPr lang="de-DE" dirty="0" smtClean="0"/>
              <a:t>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... war interessant.</a:t>
            </a:r>
            <a:endParaRPr lang="en-NZ" dirty="0"/>
          </a:p>
          <a:p>
            <a:pPr marL="0" indent="0">
              <a:buNone/>
            </a:pPr>
            <a:r>
              <a:rPr lang="en-US" dirty="0"/>
              <a:t>...hat </a:t>
            </a:r>
            <a:r>
              <a:rPr lang="en-US" dirty="0" err="1"/>
              <a:t>mich</a:t>
            </a:r>
            <a:r>
              <a:rPr lang="en-US" dirty="0"/>
              <a:t> </a:t>
            </a:r>
            <a:r>
              <a:rPr lang="en-US" dirty="0" err="1"/>
              <a:t>überrascht</a:t>
            </a:r>
            <a:r>
              <a:rPr lang="en-US" dirty="0"/>
              <a:t>.</a:t>
            </a:r>
            <a:endParaRPr lang="en-NZ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8186" cy="1065852"/>
          </a:xfrm>
        </p:spPr>
        <p:txBody>
          <a:bodyPr>
            <a:normAutofit/>
          </a:bodyPr>
          <a:lstStyle/>
          <a:p>
            <a:r>
              <a:rPr lang="de-DE" dirty="0"/>
              <a:t>3</a:t>
            </a:r>
            <a:r>
              <a:rPr lang="de-DE" dirty="0" smtClean="0"/>
              <a:t>. Sprecht in eurer Gruppe: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9830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</TotalTime>
  <Words>108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 Theme</vt:lpstr>
      <vt:lpstr>Wohnen in Deutschland</vt:lpstr>
      <vt:lpstr>1. Seht euch das Foto an.      Was meint ihr?</vt:lpstr>
      <vt:lpstr>2. Seht euch die Fotohörgeschichte an und      bearbeitet die sieben Onlineaufgaben       dazu. </vt:lpstr>
      <vt:lpstr>3. Sprecht in eurer Gruppe: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8</cp:revision>
  <dcterms:created xsi:type="dcterms:W3CDTF">2018-03-04T06:52:43Z</dcterms:created>
  <dcterms:modified xsi:type="dcterms:W3CDTF">2018-10-17T07:14:30Z</dcterms:modified>
</cp:coreProperties>
</file>