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ke Szczepanski" initials="AS" lastIdx="2" clrIdx="0">
    <p:extLst>
      <p:ext uri="{19B8F6BF-5375-455C-9EA6-DF929625EA0E}">
        <p15:presenceInfo xmlns:p15="http://schemas.microsoft.com/office/powerpoint/2012/main" userId="Anke Szczepan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Familienfoto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626383"/>
            <a:ext cx="8881753" cy="1065852"/>
          </a:xfrm>
        </p:spPr>
        <p:txBody>
          <a:bodyPr/>
          <a:lstStyle/>
          <a:p>
            <a:r>
              <a:rPr lang="de-DE" dirty="0"/>
              <a:t>Seht euch </a:t>
            </a:r>
            <a:r>
              <a:rPr lang="de-DE" dirty="0" smtClean="0"/>
              <a:t>das Foto </a:t>
            </a:r>
            <a:r>
              <a:rPr lang="de-DE" dirty="0"/>
              <a:t>an.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075007"/>
            <a:ext cx="888175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Beispiel</a:t>
            </a:r>
            <a:r>
              <a:rPr lang="de-DE" dirty="0"/>
              <a:t>: 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Das ist meine Familie. </a:t>
            </a: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836" y="1692235"/>
            <a:ext cx="5924114" cy="405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358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12</TotalTime>
  <Words>15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Familienfoto</vt:lpstr>
      <vt:lpstr>Seht euch das Foto an.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3</cp:revision>
  <dcterms:created xsi:type="dcterms:W3CDTF">2018-03-04T03:30:13Z</dcterms:created>
  <dcterms:modified xsi:type="dcterms:W3CDTF">2018-10-22T23:23:07Z</dcterms:modified>
</cp:coreProperties>
</file>