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Deutsches</a:t>
            </a:r>
            <a:r>
              <a:rPr lang="en-US" dirty="0" smtClean="0"/>
              <a:t> Essen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Fotocollage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Was möchtet ihr gern einmal probieren? Zeigt eure Collagen und spielt Minidialoge wie im </a:t>
            </a:r>
            <a:r>
              <a:rPr lang="de-DE" dirty="0" smtClean="0"/>
              <a:t>Beispiel: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68285"/>
            <a:ext cx="8881753" cy="41086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A</a:t>
            </a:r>
            <a:r>
              <a:rPr lang="de-DE" dirty="0"/>
              <a:t>: Das ist Kartoffelsalat. Ich möchte einmal Kartoffelsalat probieren.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B: Ich auch. Ich esse sehr gern Kartoffeln. Das sieht lecker aus.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C: Ich nicht. Ich mag keine Kartoffeln. Kartoffeln schmecken mir nicht. 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D: Kartoffelsalat finde ich auch lecker. Das möchte ich auch gern einmal probieren. 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E: Kartoffelsalat ist mein Lieblingsgericht.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3679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Redemittel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b="1" dirty="0"/>
              <a:t>etwas (nicht) gern essen</a:t>
            </a:r>
            <a:endParaRPr lang="en-NZ" dirty="0"/>
          </a:p>
          <a:p>
            <a:pPr lvl="0"/>
            <a:r>
              <a:rPr lang="de-DE" dirty="0"/>
              <a:t>Ich esse (sehr/nicht) gern …</a:t>
            </a:r>
            <a:endParaRPr lang="en-NZ" dirty="0"/>
          </a:p>
          <a:p>
            <a:pPr lvl="0"/>
            <a:r>
              <a:rPr lang="de-DE" dirty="0"/>
              <a:t>… schmeckt/schmecken mir (nicht)</a:t>
            </a:r>
            <a:endParaRPr lang="en-NZ" dirty="0"/>
          </a:p>
          <a:p>
            <a:pPr lvl="0"/>
            <a:r>
              <a:rPr lang="de-DE" dirty="0"/>
              <a:t>Ich mag (kein/keine/keinen) …</a:t>
            </a:r>
            <a:endParaRPr lang="en-NZ" dirty="0"/>
          </a:p>
          <a:p>
            <a:pPr lvl="0"/>
            <a:r>
              <a:rPr lang="de-DE" dirty="0"/>
              <a:t>… ist mein Lieblingsgericht.</a:t>
            </a:r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de-DE" b="1" dirty="0"/>
              <a:t>auf etwas reagieren</a:t>
            </a:r>
            <a:endParaRPr lang="en-NZ" dirty="0"/>
          </a:p>
          <a:p>
            <a:pPr lvl="0"/>
            <a:r>
              <a:rPr lang="de-DE" dirty="0"/>
              <a:t>Ich auch/nicht. … schmeckt/schmecken mir (nicht).</a:t>
            </a:r>
            <a:endParaRPr lang="en-NZ" dirty="0"/>
          </a:p>
          <a:p>
            <a:pPr lvl="0"/>
            <a:r>
              <a:rPr lang="de-DE" dirty="0"/>
              <a:t>… möchte ich auch einmal probieren.</a:t>
            </a:r>
            <a:endParaRPr lang="en-NZ" dirty="0"/>
          </a:p>
          <a:p>
            <a:pPr lvl="0"/>
            <a:r>
              <a:rPr lang="de-DE" dirty="0"/>
              <a:t>Das sieht lecker aus.</a:t>
            </a:r>
            <a:endParaRPr lang="en-NZ" dirty="0"/>
          </a:p>
          <a:p>
            <a:pPr lvl="0"/>
            <a:r>
              <a:rPr lang="de-DE" dirty="0"/>
              <a:t>… finde ich (auch/sehr) lecker.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314307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4</TotalTime>
  <Words>149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Office Theme</vt:lpstr>
      <vt:lpstr>Deutsches Essen</vt:lpstr>
      <vt:lpstr>Was möchtet ihr gern einmal probieren? Zeigt eure Collagen und spielt Minidialoge wie im Beispiel:</vt:lpstr>
      <vt:lpstr>Redemittel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Deutsches Essen</dc:title>
  <dc:creator>Anke Szczepanski</dc:creator>
  <cp:lastModifiedBy>Anke Szczepanski</cp:lastModifiedBy>
  <cp:revision>2</cp:revision>
  <dcterms:created xsi:type="dcterms:W3CDTF">2018-03-14T23:35:46Z</dcterms:created>
  <dcterms:modified xsi:type="dcterms:W3CDTF">2018-10-17T14:03:31Z</dcterms:modified>
</cp:coreProperties>
</file>