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4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4595-77CA-463A-8F84-01BC8F3AD643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7EDF1-779D-4C26-9777-75ECB38C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3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8861" y="1194181"/>
            <a:ext cx="9144000" cy="1665665"/>
          </a:xfrm>
        </p:spPr>
        <p:txBody>
          <a:bodyPr anchor="b">
            <a:normAutofit/>
          </a:bodyPr>
          <a:lstStyle>
            <a:lvl1pPr algn="l">
              <a:defRPr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angeben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861" y="3038189"/>
            <a:ext cx="9144000" cy="988017"/>
          </a:xfrm>
        </p:spPr>
        <p:txBody>
          <a:bodyPr/>
          <a:lstStyle>
            <a:lvl1pPr marL="0" indent="0" algn="l">
              <a:buNone/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Digitaler</a:t>
            </a:r>
            <a:r>
              <a:rPr lang="en-US" dirty="0" smtClean="0"/>
              <a:t>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7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2559" y="626383"/>
            <a:ext cx="9487394" cy="106585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err="1" smtClean="0"/>
              <a:t>Arbeitsanweisung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81753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7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63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15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559" y="626383"/>
            <a:ext cx="9665524" cy="1065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59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8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Essgewohnheiten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inen</a:t>
            </a:r>
            <a:r>
              <a:rPr lang="en-US" dirty="0" smtClean="0"/>
              <a:t> </a:t>
            </a:r>
            <a:r>
              <a:rPr lang="en-US" dirty="0" err="1" smtClean="0"/>
              <a:t>Videoclip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Erzählt kurz von den Essgewohnheiten in eurer Heimat. Euer Partner / Eure Partnerin nimmt es </a:t>
            </a:r>
            <a:r>
              <a:rPr lang="de-DE" dirty="0" smtClean="0"/>
              <a:t>mit dem Smartphone/ Tablet auf</a:t>
            </a:r>
            <a:r>
              <a:rPr lang="de-DE" dirty="0"/>
              <a:t>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7385"/>
            <a:ext cx="8881753" cy="3949578"/>
          </a:xfrm>
        </p:spPr>
        <p:txBody>
          <a:bodyPr/>
          <a:lstStyle/>
          <a:p>
            <a:pPr marL="0" indent="0">
              <a:buNone/>
            </a:pPr>
            <a:r>
              <a:rPr lang="en-NZ" dirty="0" err="1" smtClean="0"/>
              <a:t>Beispiel</a:t>
            </a:r>
            <a:r>
              <a:rPr lang="en-NZ" dirty="0" smtClean="0"/>
              <a:t>:</a:t>
            </a:r>
          </a:p>
          <a:p>
            <a:pPr marL="0" indent="0">
              <a:buNone/>
            </a:pPr>
            <a:r>
              <a:rPr lang="de-DE" dirty="0"/>
              <a:t>Hallo. Ich heiße Taw. Ich komme aus Thailand. In Thailand ist das Essen sehr wichtig. Am Morgen frühstücken wir ganz viel.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Wir essen</a:t>
            </a:r>
            <a:r>
              <a:rPr lang="de-DE" dirty="0"/>
              <a:t> </a:t>
            </a:r>
            <a:r>
              <a:rPr lang="de-DE" dirty="0" smtClean="0"/>
              <a:t>... </a:t>
            </a:r>
            <a:r>
              <a:rPr lang="de-DE" dirty="0"/>
              <a:t>.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Am </a:t>
            </a:r>
            <a:r>
              <a:rPr lang="de-DE" dirty="0"/>
              <a:t>Mittag esse ich in der Kantine </a:t>
            </a:r>
            <a:r>
              <a:rPr lang="de-DE" dirty="0" smtClean="0"/>
              <a:t>... 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50746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DD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PT" id="{9C32F2F1-C870-49C9-8C26-60D2AC56E5DE}" vid="{D02AF008-BF09-4045-A3B8-1928B9EF01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Vorlage_PPT</Template>
  <TotalTime>3</TotalTime>
  <Words>68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Essgewohnheiten</vt:lpstr>
      <vt:lpstr>Erzählt kurz von den Essgewohnheiten in eurer Heimat. Euer Partner / Eure Partnerin nimmt es mit dem Smartphone/ Tablet auf.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Anke Szczepanski</dc:creator>
  <cp:lastModifiedBy>Anke Szczepanski</cp:lastModifiedBy>
  <cp:revision>2</cp:revision>
  <dcterms:created xsi:type="dcterms:W3CDTF">2018-03-14T23:49:08Z</dcterms:created>
  <dcterms:modified xsi:type="dcterms:W3CDTF">2018-03-14T23:52:16Z</dcterms:modified>
</cp:coreProperties>
</file>