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1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Wocheneinkauf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Fotohörgeschichte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Wo kauft die Familie ein und was kauft </a:t>
            </a:r>
            <a:r>
              <a:rPr lang="de-DE" dirty="0" smtClean="0"/>
              <a:t>sie? </a:t>
            </a:r>
            <a:r>
              <a:rPr lang="de-DE" dirty="0" smtClean="0"/>
              <a:t>Seht </a:t>
            </a:r>
            <a:r>
              <a:rPr lang="de-DE" dirty="0"/>
              <a:t>die </a:t>
            </a:r>
            <a:r>
              <a:rPr lang="de-DE" dirty="0" smtClean="0"/>
              <a:t>Fotohörgeschichte ohne Ton an </a:t>
            </a:r>
            <a:r>
              <a:rPr lang="de-DE" dirty="0"/>
              <a:t>und sprecht mit </a:t>
            </a:r>
            <a:r>
              <a:rPr lang="de-DE" dirty="0" smtClean="0"/>
              <a:t>eurem </a:t>
            </a:r>
            <a:r>
              <a:rPr lang="de-DE" dirty="0"/>
              <a:t>Partner / eurer </a:t>
            </a:r>
            <a:r>
              <a:rPr lang="de-DE" dirty="0" smtClean="0"/>
              <a:t>Partnerin!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2287"/>
            <a:ext cx="10025743" cy="397467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b="1" dirty="0" smtClean="0">
                <a:solidFill>
                  <a:srgbClr val="0070C0"/>
                </a:solidFill>
                <a:ea typeface="MS Mincho" panose="02020609040205080304" pitchFamily="49" charset="-128"/>
                <a:cs typeface="Cordia New" panose="020B0304020202020204" pitchFamily="34" charset="-34"/>
              </a:rPr>
              <a:t>Vermutungen </a:t>
            </a:r>
            <a:r>
              <a:rPr lang="de-DE" b="1" dirty="0">
                <a:solidFill>
                  <a:srgbClr val="0070C0"/>
                </a:solidFill>
                <a:ea typeface="MS Mincho" panose="02020609040205080304" pitchFamily="49" charset="-128"/>
                <a:cs typeface="Cordia New" panose="020B0304020202020204" pitchFamily="34" charset="-34"/>
              </a:rPr>
              <a:t>äußern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dirty="0">
                <a:ea typeface="MS Mincho" panose="02020609040205080304" pitchFamily="49" charset="-128"/>
                <a:cs typeface="Cordia New" panose="020B0304020202020204" pitchFamily="34" charset="-34"/>
              </a:rPr>
              <a:t>Ich denke/glaube,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dirty="0">
                <a:ea typeface="MS Mincho" panose="02020609040205080304" pitchFamily="49" charset="-128"/>
                <a:cs typeface="Cordia New" panose="020B0304020202020204" pitchFamily="34" charset="-34"/>
              </a:rPr>
              <a:t>Vielleicht...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dirty="0">
                <a:ea typeface="MS Mincho" panose="02020609040205080304" pitchFamily="49" charset="-128"/>
                <a:cs typeface="Cordia New" panose="020B0304020202020204" pitchFamily="34" charset="-34"/>
              </a:rPr>
              <a:t>Wahrscheinlich</a:t>
            </a:r>
            <a:r>
              <a:rPr lang="de-DE" dirty="0" smtClean="0">
                <a:ea typeface="MS Mincho" panose="02020609040205080304" pitchFamily="49" charset="-128"/>
                <a:cs typeface="Cordia New" panose="020B0304020202020204" pitchFamily="34" charset="-34"/>
              </a:rPr>
              <a:t>...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None/>
            </a:pPr>
            <a:r>
              <a:rPr lang="de-DE" b="1" dirty="0">
                <a:solidFill>
                  <a:srgbClr val="0070C0"/>
                </a:solidFill>
                <a:ea typeface="MS Mincho" panose="02020609040205080304" pitchFamily="49" charset="-128"/>
                <a:cs typeface="Cordia New" panose="020B0304020202020204" pitchFamily="34" charset="-34"/>
              </a:rPr>
              <a:t>Beispiel</a:t>
            </a:r>
            <a:endParaRPr lang="de-DE" dirty="0">
              <a:solidFill>
                <a:srgbClr val="0070C0"/>
              </a:solidFill>
              <a:ea typeface="MS Mincho" panose="02020609040205080304" pitchFamily="49" charset="-128"/>
              <a:cs typeface="Cordia New" panose="020B0304020202020204" pitchFamily="34" charset="-34"/>
            </a:endParaRPr>
          </a:p>
          <a:p>
            <a:pPr marL="0" indent="0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None/>
            </a:pPr>
            <a:r>
              <a:rPr lang="de-DE" dirty="0">
                <a:ea typeface="MS Mincho" panose="02020609040205080304" pitchFamily="49" charset="-128"/>
                <a:cs typeface="Cordia New" panose="020B0304020202020204" pitchFamily="34" charset="-34"/>
              </a:rPr>
              <a:t>A: Vielleicht kauft die Familie auf dem Markt ein.  </a:t>
            </a:r>
          </a:p>
          <a:p>
            <a:pPr marL="0" indent="0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None/>
            </a:pPr>
            <a:r>
              <a:rPr lang="de-DE" dirty="0">
                <a:ea typeface="MS Mincho" panose="02020609040205080304" pitchFamily="49" charset="-128"/>
                <a:cs typeface="Cordia New" panose="020B0304020202020204" pitchFamily="34" charset="-34"/>
              </a:rPr>
              <a:t>B: Ich glaube, das Mädchen kauft Salat und Käse.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dirty="0">
                <a:ea typeface="MS Mincho" panose="02020609040205080304" pitchFamily="49" charset="-128"/>
                <a:cs typeface="Cordia New" panose="020B0304020202020204" pitchFamily="34" charset="-34"/>
              </a:rPr>
              <a:t>C: Wahrscheinlich möchte die Familie Salat machen.</a:t>
            </a:r>
            <a:endParaRPr lang="de-DE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dirty="0">
              <a:ea typeface="MS Mincho" panose="02020609040205080304" pitchFamily="49" charset="-128"/>
              <a:cs typeface="Cordia New" panose="020B0304020202020204" pitchFamily="34" charset="-34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38057" y="2202287"/>
            <a:ext cx="6388924" cy="3974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653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Hausaufgabe</a:t>
            </a:r>
            <a:r>
              <a:rPr lang="en-NZ" dirty="0" smtClean="0"/>
              <a:t> </a:t>
            </a:r>
            <a:r>
              <a:rPr lang="en-NZ" dirty="0" err="1" smtClean="0"/>
              <a:t>Teil</a:t>
            </a:r>
            <a:r>
              <a:rPr lang="en-NZ" dirty="0" smtClean="0"/>
              <a:t> 1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Du hast </a:t>
            </a:r>
            <a:r>
              <a:rPr lang="de-DE" dirty="0"/>
              <a:t>im Unterricht den Wocheneinkauf von Lara gesehen. </a:t>
            </a:r>
            <a:r>
              <a:rPr lang="de-DE" dirty="0" smtClean="0"/>
              <a:t>Erzähl </a:t>
            </a:r>
            <a:r>
              <a:rPr lang="de-DE" dirty="0"/>
              <a:t>uns jetzt in einer </a:t>
            </a:r>
            <a:r>
              <a:rPr lang="de-DE" dirty="0" smtClean="0"/>
              <a:t>Fotohörgeschichte </a:t>
            </a:r>
            <a:r>
              <a:rPr lang="de-DE" dirty="0"/>
              <a:t>von </a:t>
            </a:r>
            <a:r>
              <a:rPr lang="de-DE" dirty="0" smtClean="0"/>
              <a:t>deinem </a:t>
            </a:r>
            <a:r>
              <a:rPr lang="de-DE" dirty="0"/>
              <a:t>Wocheneinkauf. </a:t>
            </a:r>
            <a:endParaRPr lang="de-DE" dirty="0" smtClean="0"/>
          </a:p>
          <a:p>
            <a:r>
              <a:rPr lang="de-DE" dirty="0" smtClean="0"/>
              <a:t>Wo </a:t>
            </a:r>
            <a:r>
              <a:rPr lang="de-DE" dirty="0" smtClean="0"/>
              <a:t>gehst du </a:t>
            </a:r>
            <a:r>
              <a:rPr lang="de-DE" dirty="0"/>
              <a:t>am liebsten einkaufen? </a:t>
            </a:r>
            <a:endParaRPr lang="de-DE" dirty="0" smtClean="0"/>
          </a:p>
          <a:p>
            <a:r>
              <a:rPr lang="de-DE" dirty="0" smtClean="0"/>
              <a:t>Was </a:t>
            </a:r>
            <a:r>
              <a:rPr lang="de-DE" dirty="0" smtClean="0"/>
              <a:t>kaufst du </a:t>
            </a:r>
            <a:r>
              <a:rPr lang="de-DE" dirty="0"/>
              <a:t>dort? </a:t>
            </a:r>
            <a:endParaRPr lang="de-DE" dirty="0" smtClean="0"/>
          </a:p>
          <a:p>
            <a:r>
              <a:rPr lang="de-DE" dirty="0" smtClean="0"/>
              <a:t>Mit </a:t>
            </a:r>
            <a:r>
              <a:rPr lang="de-DE" dirty="0"/>
              <a:t>wem </a:t>
            </a:r>
            <a:r>
              <a:rPr lang="de-DE" dirty="0" smtClean="0"/>
              <a:t>machst du </a:t>
            </a:r>
            <a:r>
              <a:rPr lang="de-DE" dirty="0"/>
              <a:t>den Einkauf?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Mach </a:t>
            </a:r>
            <a:r>
              <a:rPr lang="de-DE" dirty="0" smtClean="0"/>
              <a:t>Bilder, </a:t>
            </a:r>
            <a:r>
              <a:rPr lang="de-DE" dirty="0" smtClean="0"/>
              <a:t>schreib </a:t>
            </a:r>
            <a:r>
              <a:rPr lang="de-DE" dirty="0" smtClean="0"/>
              <a:t>Minitexte </a:t>
            </a:r>
            <a:r>
              <a:rPr lang="de-DE" dirty="0"/>
              <a:t>dazu</a:t>
            </a:r>
            <a:r>
              <a:rPr lang="de-DE" dirty="0" smtClean="0"/>
              <a:t> und nimm sie auf. </a:t>
            </a:r>
            <a:r>
              <a:rPr lang="de-DE" dirty="0" smtClean="0"/>
              <a:t>Mach </a:t>
            </a:r>
            <a:r>
              <a:rPr lang="de-DE" dirty="0" smtClean="0"/>
              <a:t>eine Fotohörgeschichte daraus.</a:t>
            </a:r>
          </a:p>
          <a:p>
            <a:pPr marL="0" indent="0">
              <a:buNone/>
            </a:pPr>
            <a:r>
              <a:rPr lang="de-DE" dirty="0" smtClean="0"/>
              <a:t>Lade deine Fotohörgeschichte in die Klassencloud hoch. </a:t>
            </a:r>
            <a:endParaRPr lang="de-DE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27502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Hausaufgaben</a:t>
            </a:r>
            <a:r>
              <a:rPr lang="en-NZ" dirty="0" smtClean="0"/>
              <a:t> </a:t>
            </a:r>
            <a:r>
              <a:rPr lang="en-NZ" dirty="0" err="1" smtClean="0"/>
              <a:t>Teil</a:t>
            </a:r>
            <a:r>
              <a:rPr lang="en-NZ" dirty="0" smtClean="0"/>
              <a:t> 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Seht die Videos von euren Mitschülern/Mitschülerinnen an. </a:t>
            </a:r>
          </a:p>
          <a:p>
            <a:r>
              <a:rPr lang="de-DE" dirty="0"/>
              <a:t>Macht Notizen zu Gemeinsamkeiten und Unterschieden bei euren </a:t>
            </a:r>
            <a:r>
              <a:rPr lang="de-DE" dirty="0" smtClean="0"/>
              <a:t>Wocheneinkäufen.</a:t>
            </a:r>
            <a:endParaRPr lang="de-DE" dirty="0"/>
          </a:p>
          <a:p>
            <a:r>
              <a:rPr lang="de-DE" dirty="0"/>
              <a:t>Bringt </a:t>
            </a:r>
            <a:r>
              <a:rPr lang="de-DE" dirty="0" smtClean="0"/>
              <a:t>eure </a:t>
            </a:r>
            <a:r>
              <a:rPr lang="de-DE" dirty="0"/>
              <a:t>Notizen das nächste Mal </a:t>
            </a:r>
            <a:r>
              <a:rPr lang="de-DE" dirty="0" smtClean="0"/>
              <a:t>in </a:t>
            </a:r>
            <a:r>
              <a:rPr lang="de-DE" dirty="0"/>
              <a:t>den Unterricht.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21072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Redemittel: über </a:t>
            </a:r>
            <a:r>
              <a:rPr lang="de-DE" dirty="0"/>
              <a:t>Gemeinsamkeiten und Unterschiede beim Einkaufen sprechen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... </a:t>
            </a:r>
            <a:r>
              <a:rPr lang="de-DE" dirty="0"/>
              <a:t>kauft ... im Supermarkt/auf dem Markt/in der Bäckerei</a:t>
            </a:r>
            <a:r>
              <a:rPr lang="de-DE" dirty="0" smtClean="0"/>
              <a:t>/... . </a:t>
            </a:r>
            <a:endParaRPr lang="de-DE" dirty="0"/>
          </a:p>
          <a:p>
            <a:r>
              <a:rPr lang="de-DE" dirty="0"/>
              <a:t>Ich kaufe auch ...  im Supermarkt/auf dem Markt/in der Bäckerei/... und ich kaufe dort auch </a:t>
            </a:r>
            <a:r>
              <a:rPr lang="de-DE" dirty="0" smtClean="0"/>
              <a:t>... .</a:t>
            </a:r>
            <a:endParaRPr lang="de-DE" dirty="0"/>
          </a:p>
          <a:p>
            <a:r>
              <a:rPr lang="de-DE" dirty="0" smtClean="0"/>
              <a:t>Ich </a:t>
            </a:r>
            <a:r>
              <a:rPr lang="de-DE" dirty="0"/>
              <a:t>kaufe </a:t>
            </a:r>
            <a:r>
              <a:rPr lang="de-DE"/>
              <a:t>kein/e/en </a:t>
            </a:r>
            <a:r>
              <a:rPr lang="de-DE" smtClean="0"/>
              <a:t>... .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Beispiel</a:t>
            </a:r>
          </a:p>
          <a:p>
            <a:pPr marL="0" indent="0">
              <a:buNone/>
            </a:pPr>
            <a:r>
              <a:rPr lang="de-DE" dirty="0"/>
              <a:t>Maria kauft Salat auf dem Markt.</a:t>
            </a:r>
          </a:p>
          <a:p>
            <a:pPr marL="0" indent="0">
              <a:buNone/>
            </a:pPr>
            <a:r>
              <a:rPr lang="de-DE" dirty="0"/>
              <a:t>Ich kaufe auch Salat auf dem Markt </a:t>
            </a:r>
          </a:p>
          <a:p>
            <a:pPr marL="0" indent="0">
              <a:buNone/>
            </a:pPr>
            <a:r>
              <a:rPr lang="de-DE" dirty="0"/>
              <a:t>und ich kaufe dort auch Käse. </a:t>
            </a:r>
          </a:p>
          <a:p>
            <a:pPr marL="0" indent="0">
              <a:buNone/>
            </a:pPr>
            <a:r>
              <a:rPr lang="de-DE" dirty="0"/>
              <a:t>Ich kaufe kein Brot auf dem Markt.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6807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34</TotalTime>
  <Words>240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Cordia New</vt:lpstr>
      <vt:lpstr>MS Mincho</vt:lpstr>
      <vt:lpstr>Verdana</vt:lpstr>
      <vt:lpstr>Office Theme</vt:lpstr>
      <vt:lpstr>Wocheneinkauf</vt:lpstr>
      <vt:lpstr>Wo kauft die Familie ein und was kauft sie? Seht die Fotohörgeschichte ohne Ton an und sprecht mit eurem Partner / eurer Partnerin!</vt:lpstr>
      <vt:lpstr>Hausaufgabe Teil 1</vt:lpstr>
      <vt:lpstr>Hausaufgaben Teil 2</vt:lpstr>
      <vt:lpstr>Redemittel: über Gemeinsamkeiten und Unterschiede beim Einkaufen sprechen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8</cp:revision>
  <dcterms:created xsi:type="dcterms:W3CDTF">2018-03-23T04:47:32Z</dcterms:created>
  <dcterms:modified xsi:type="dcterms:W3CDTF">2018-10-17T14:36:33Z</dcterms:modified>
</cp:coreProperties>
</file>