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2452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64595-77CA-463A-8F84-01BC8F3AD643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27EDF1-779D-4C26-9777-75ECB38C9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1339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08861" y="1194181"/>
            <a:ext cx="9144000" cy="1665665"/>
          </a:xfrm>
        </p:spPr>
        <p:txBody>
          <a:bodyPr anchor="b">
            <a:normAutofit/>
          </a:bodyPr>
          <a:lstStyle>
            <a:lvl1pPr algn="l">
              <a:defRPr sz="4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 smtClean="0"/>
              <a:t>Thema</a:t>
            </a:r>
            <a:r>
              <a:rPr lang="en-US" dirty="0" smtClean="0"/>
              <a:t> </a:t>
            </a:r>
            <a:r>
              <a:rPr lang="en-US" dirty="0" err="1" smtClean="0"/>
              <a:t>angeben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08861" y="3038189"/>
            <a:ext cx="9144000" cy="988017"/>
          </a:xfrm>
        </p:spPr>
        <p:txBody>
          <a:bodyPr/>
          <a:lstStyle>
            <a:lvl1pPr marL="0" indent="0" algn="l">
              <a:buNone/>
              <a:defRPr sz="2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 smtClean="0"/>
              <a:t>Digitaler</a:t>
            </a:r>
            <a:r>
              <a:rPr lang="en-US" dirty="0" smtClean="0"/>
              <a:t> Tool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079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2559" y="626383"/>
            <a:ext cx="9487394" cy="106585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err="1" smtClean="0"/>
              <a:t>Arbeitsanweisung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8881753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173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663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5152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559" y="626383"/>
            <a:ext cx="9665524" cy="10658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90598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086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5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Schulsachen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Chat-Apps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89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Lest die Liste mit Schulsachen. Schaut </a:t>
            </a:r>
            <a:r>
              <a:rPr lang="de-DE" dirty="0" smtClean="0"/>
              <a:t>in euren Rucksack</a:t>
            </a:r>
            <a:r>
              <a:rPr lang="de-DE" dirty="0"/>
              <a:t>. Was habt ihr heute nicht dabei? Schreibt die Schulsachen, die ihr nicht dabei habt, in euer Heft.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351313"/>
            <a:ext cx="8881753" cy="3825649"/>
          </a:xfrm>
        </p:spPr>
        <p:txBody>
          <a:bodyPr/>
          <a:lstStyle/>
          <a:p>
            <a:pPr marL="0" indent="0">
              <a:buNone/>
            </a:pPr>
            <a:r>
              <a:rPr lang="en-NZ" dirty="0" err="1" smtClean="0"/>
              <a:t>Schulsachen</a:t>
            </a:r>
            <a:r>
              <a:rPr lang="en-NZ" dirty="0" smtClean="0"/>
              <a:t>:</a:t>
            </a:r>
            <a:endParaRPr lang="en-NZ" dirty="0" smtClean="0"/>
          </a:p>
          <a:p>
            <a:pPr marL="0" indent="0">
              <a:buNone/>
            </a:pPr>
            <a:r>
              <a:rPr lang="de-DE" dirty="0"/>
              <a:t>Kugelschreiber, Lineal, Schere, Heft, Taschenrechner, Radiergummi, CD, Bleistift, Marker, Mappe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578309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Was habt ihr nicht dabei? </a:t>
            </a:r>
            <a:r>
              <a:rPr lang="de-DE" dirty="0"/>
              <a:t>Vielleicht könnt ihr die Schulsachen von </a:t>
            </a:r>
            <a:r>
              <a:rPr lang="de-DE" dirty="0" smtClean="0"/>
              <a:t>eurem </a:t>
            </a:r>
            <a:r>
              <a:rPr lang="de-DE" dirty="0"/>
              <a:t>Mitschüler / </a:t>
            </a:r>
            <a:r>
              <a:rPr lang="de-DE" dirty="0" smtClean="0"/>
              <a:t>eurer Mitschülerin bekommen. </a:t>
            </a:r>
            <a:r>
              <a:rPr lang="de-DE" dirty="0"/>
              <a:t>Fragt </a:t>
            </a:r>
            <a:r>
              <a:rPr lang="de-DE" dirty="0" smtClean="0"/>
              <a:t>ihn/sie</a:t>
            </a:r>
            <a:r>
              <a:rPr lang="de-DE" dirty="0"/>
              <a:t>.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80171"/>
            <a:ext cx="8881753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NZ" dirty="0" err="1" smtClean="0"/>
              <a:t>Beispiele</a:t>
            </a:r>
            <a:r>
              <a:rPr lang="en-NZ" dirty="0" smtClean="0"/>
              <a:t>:</a:t>
            </a:r>
          </a:p>
          <a:p>
            <a:pPr marL="0" indent="0">
              <a:buNone/>
            </a:pPr>
            <a:r>
              <a:rPr lang="de-DE" dirty="0"/>
              <a:t>A: Hast du einen Kugelschreiber dabei?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B: Ja, hier bitte. / Nein, tut mir leid.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 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A: Hast du ein Lineal dabei?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B: Ja, hier bitte. / Nein, tut mir leid.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 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A: Hast du eine Schere dabei?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B: Ja, hier bitte. / Nein, tut mir leid.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613794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err="1" smtClean="0"/>
              <a:t>Hausaufgabe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Als Hausaufgabe chattet ihr mit </a:t>
            </a:r>
            <a:r>
              <a:rPr lang="de-DE" dirty="0" smtClean="0"/>
              <a:t>eurem </a:t>
            </a:r>
            <a:r>
              <a:rPr lang="de-DE" dirty="0"/>
              <a:t>Mitschüler / </a:t>
            </a:r>
            <a:r>
              <a:rPr lang="de-DE" dirty="0" smtClean="0"/>
              <a:t>eurer </a:t>
            </a:r>
            <a:r>
              <a:rPr lang="de-DE" dirty="0"/>
              <a:t>Mitschülerin.</a:t>
            </a:r>
            <a:endParaRPr lang="en-NZ" dirty="0"/>
          </a:p>
          <a:p>
            <a:r>
              <a:rPr lang="de-DE" dirty="0"/>
              <a:t>Sucht euch bitte euren Chatpartner / eure Chatpartnerin aus.</a:t>
            </a:r>
            <a:endParaRPr lang="en-NZ" dirty="0"/>
          </a:p>
          <a:p>
            <a:r>
              <a:rPr lang="de-DE" dirty="0"/>
              <a:t>Sprecht mit eurem Chatpartner / eurer Chatpartnerin: Mit welcher App chattet ihr</a:t>
            </a:r>
            <a:r>
              <a:rPr lang="de-DE" dirty="0" smtClean="0"/>
              <a:t>?</a:t>
            </a:r>
            <a:endParaRPr lang="en-NZ" dirty="0"/>
          </a:p>
          <a:p>
            <a:r>
              <a:rPr lang="de-DE" dirty="0"/>
              <a:t>Fügt euren Partner / eure Partnerin zu eurer Kontaktliste hinzu.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536736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Die Situation ist: Euer Partner / eure Partnerin ist in einem Schreibwarengeschäft. Ihr bittet euren Partner / eure Partnerin, etwas zu kaufen.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42457"/>
            <a:ext cx="8881753" cy="393450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dirty="0"/>
              <a:t>Hier ist ein Beispiel für den Chat. Lest und schreibt den Dialog bitte in euer Heft.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A: Wo bist du?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B: Ich bin im Schreibwarenladen.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A: Cool. Ich brauche noch zwei Bleistifte, einen Radiergummi und ein Lineal. Bringst du mir das mit?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B: Ja, gerne.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A: Danke.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6922037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Partner B </a:t>
            </a:r>
            <a:r>
              <a:rPr lang="de-DE" dirty="0" smtClean="0"/>
              <a:t>sucht Fotos im Internet von:</a:t>
            </a:r>
            <a:br>
              <a:rPr lang="de-DE" dirty="0" smtClean="0"/>
            </a:br>
            <a:r>
              <a:rPr lang="de-DE" dirty="0" smtClean="0"/>
              <a:t>zwei </a:t>
            </a:r>
            <a:r>
              <a:rPr lang="de-DE" dirty="0"/>
              <a:t>Bleistiften, einem Radiergummi und einem </a:t>
            </a:r>
            <a:r>
              <a:rPr lang="de-DE" dirty="0" smtClean="0"/>
              <a:t>Lineal</a:t>
            </a:r>
            <a:r>
              <a:rPr lang="de-DE" dirty="0"/>
              <a:t> </a:t>
            </a:r>
            <a:r>
              <a:rPr lang="de-DE" dirty="0" smtClean="0"/>
              <a:t>und </a:t>
            </a:r>
            <a:r>
              <a:rPr lang="de-DE" dirty="0"/>
              <a:t>macht Screenshots </a:t>
            </a:r>
            <a:r>
              <a:rPr lang="de-DE" dirty="0" smtClean="0"/>
              <a:t>davon 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Die Fotos sind auf eurem Handy. Bringt euer </a:t>
            </a:r>
            <a:r>
              <a:rPr lang="de-DE" dirty="0" smtClean="0"/>
              <a:t>Handy </a:t>
            </a:r>
            <a:r>
              <a:rPr lang="de-DE" dirty="0" smtClean="0"/>
              <a:t>in der nächsten Unterrichtsstunde </a:t>
            </a:r>
            <a:r>
              <a:rPr lang="de-DE" dirty="0"/>
              <a:t>mit.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5312597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559" y="605307"/>
            <a:ext cx="9487394" cy="1086928"/>
          </a:xfrm>
        </p:spPr>
        <p:txBody>
          <a:bodyPr>
            <a:normAutofit fontScale="90000"/>
          </a:bodyPr>
          <a:lstStyle/>
          <a:p>
            <a:r>
              <a:rPr lang="de-DE" dirty="0"/>
              <a:t>Was bringt ihr eurem </a:t>
            </a:r>
            <a:r>
              <a:rPr lang="de-DE" dirty="0" smtClean="0"/>
              <a:t>Mitschüler / </a:t>
            </a:r>
            <a:r>
              <a:rPr lang="de-DE" dirty="0"/>
              <a:t>eurer </a:t>
            </a:r>
            <a:r>
              <a:rPr lang="de-DE" dirty="0" smtClean="0"/>
              <a:t>Mitschül</a:t>
            </a:r>
            <a:r>
              <a:rPr lang="de-DE" dirty="0" smtClean="0"/>
              <a:t>erin </a:t>
            </a:r>
            <a:r>
              <a:rPr lang="de-DE" dirty="0"/>
              <a:t>aus dem </a:t>
            </a:r>
            <a:r>
              <a:rPr lang="de-DE" dirty="0" smtClean="0"/>
              <a:t>Schreibwarengeschäft </a:t>
            </a:r>
            <a:r>
              <a:rPr lang="de-DE" dirty="0"/>
              <a:t>mit? Zeigt </a:t>
            </a:r>
            <a:r>
              <a:rPr lang="de-DE" dirty="0" smtClean="0"/>
              <a:t>ihm/ihr die Fotos</a:t>
            </a:r>
            <a:r>
              <a:rPr lang="de-DE" dirty="0"/>
              <a:t>.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98913"/>
            <a:ext cx="8881753" cy="3978049"/>
          </a:xfrm>
        </p:spPr>
        <p:txBody>
          <a:bodyPr/>
          <a:lstStyle/>
          <a:p>
            <a:pPr marL="0" indent="0">
              <a:buNone/>
            </a:pPr>
            <a:r>
              <a:rPr lang="en-NZ" dirty="0" err="1" smtClean="0"/>
              <a:t>Redemittel</a:t>
            </a:r>
            <a:r>
              <a:rPr lang="en-NZ" dirty="0" smtClean="0"/>
              <a:t>:</a:t>
            </a:r>
          </a:p>
          <a:p>
            <a:pPr marL="0" indent="0">
              <a:buNone/>
            </a:pPr>
            <a:r>
              <a:rPr lang="de-DE" dirty="0"/>
              <a:t>Schau mal, hier sind </a:t>
            </a:r>
            <a:r>
              <a:rPr lang="de-DE" u="sng" dirty="0"/>
              <a:t>zwei Bleistifte, ein Radiergummi und ein Lineal </a:t>
            </a:r>
            <a:r>
              <a:rPr lang="de-DE" dirty="0"/>
              <a:t>für dich.</a:t>
            </a:r>
            <a:endParaRPr lang="en-NZ" dirty="0"/>
          </a:p>
          <a:p>
            <a:pPr marL="0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7026226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Was habt ihr </a:t>
            </a:r>
            <a:r>
              <a:rPr lang="de-DE" dirty="0"/>
              <a:t>eurem Mitschüler / eurer Mitschülerin aus </a:t>
            </a:r>
            <a:r>
              <a:rPr lang="de-DE" dirty="0"/>
              <a:t>dem Schreibwarengeschäft mitgebracht? </a:t>
            </a:r>
            <a:r>
              <a:rPr lang="de-DE"/>
              <a:t>Zeigt </a:t>
            </a:r>
            <a:r>
              <a:rPr lang="de-DE" smtClean="0"/>
              <a:t>ihm/ihr die </a:t>
            </a:r>
            <a:r>
              <a:rPr lang="de-DE" dirty="0"/>
              <a:t>Fotos.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394857"/>
            <a:ext cx="8881753" cy="3782106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Redemittel für </a:t>
            </a:r>
            <a:r>
              <a:rPr lang="de-DE" dirty="0"/>
              <a:t>fortgeschrittene Schüler/Schülerinnen, die Perfekt schon gelernt </a:t>
            </a:r>
            <a:r>
              <a:rPr lang="de-DE" dirty="0" smtClean="0"/>
              <a:t>haben:</a:t>
            </a: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de-DE" dirty="0"/>
              <a:t>Schau mal. Ich habe für dich </a:t>
            </a:r>
            <a:r>
              <a:rPr lang="de-DE" u="sng" dirty="0"/>
              <a:t>zwei Bleistifte, einen Radiergummi und ein Lineal</a:t>
            </a:r>
            <a:r>
              <a:rPr lang="de-DE" dirty="0"/>
              <a:t> gekauft.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793083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DDU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orlage_PPT" id="{9C32F2F1-C870-49C9-8C26-60D2AC56E5DE}" vid="{D02AF008-BF09-4045-A3B8-1928B9EF01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Vorlage_PPT</Template>
  <TotalTime>20</TotalTime>
  <Words>327</Words>
  <Application>Microsoft Office PowerPoint</Application>
  <PresentationFormat>Widescreen</PresentationFormat>
  <Paragraphs>36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Verdana</vt:lpstr>
      <vt:lpstr>Office Theme</vt:lpstr>
      <vt:lpstr>Schulsachen</vt:lpstr>
      <vt:lpstr>Lest die Liste mit Schulsachen. Schaut in euren Rucksack. Was habt ihr heute nicht dabei? Schreibt die Schulsachen, die ihr nicht dabei habt, in euer Heft.</vt:lpstr>
      <vt:lpstr>Was habt ihr nicht dabei? Vielleicht könnt ihr die Schulsachen von eurem Mitschüler / eurer Mitschülerin bekommen. Fragt ihn/sie.</vt:lpstr>
      <vt:lpstr>Hausaufgabe</vt:lpstr>
      <vt:lpstr>Die Situation ist: Euer Partner / eure Partnerin ist in einem Schreibwarengeschäft. Ihr bittet euren Partner / eure Partnerin, etwas zu kaufen. </vt:lpstr>
      <vt:lpstr>PowerPoint Presentation</vt:lpstr>
      <vt:lpstr>Was bringt ihr eurem Mitschüler / eurer Mitschülerin aus dem Schreibwarengeschäft mit? Zeigt ihm/ihr die Fotos.</vt:lpstr>
      <vt:lpstr>Was habt ihr eurem Mitschüler / eurer Mitschülerin aus dem Schreibwarengeschäft mitgebracht? Zeigt ihm/ihr die Fotos.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Anke Szczepanski</dc:creator>
  <cp:lastModifiedBy>Anke Szczepanski</cp:lastModifiedBy>
  <cp:revision>4</cp:revision>
  <dcterms:created xsi:type="dcterms:W3CDTF">2018-03-13T23:05:26Z</dcterms:created>
  <dcterms:modified xsi:type="dcterms:W3CDTF">2018-10-17T14:47:30Z</dcterms:modified>
</cp:coreProperties>
</file>