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Lieblingsfächer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Fragt in eurer Gruppe, wer welche Lieblingsfächer hat.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A: Was ist dein Lieblingsfach?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Mein Lieblingsfach ist Deutsch. Ich lerne gern Fremdsprachen. / Meine Lieblingsfächer sind Deutsch und Englisch. Ich lerne gern Fremdsprachen.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ODER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Was magst du gern?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Ich mag </a:t>
            </a:r>
            <a:r>
              <a:rPr lang="de-DE" dirty="0" smtClean="0"/>
              <a:t>Sport</a:t>
            </a:r>
            <a:r>
              <a:rPr lang="de-DE" dirty="0"/>
              <a:t>. Ich spiele gern Badminton.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7784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Danach präsentiert </a:t>
            </a:r>
            <a:r>
              <a:rPr lang="de-DE" dirty="0" smtClean="0"/>
              <a:t>ihr </a:t>
            </a:r>
            <a:r>
              <a:rPr lang="de-DE" dirty="0"/>
              <a:t>euer Plakat. </a:t>
            </a:r>
            <a:r>
              <a:rPr lang="de-DE" dirty="0" smtClean="0"/>
              <a:t>Vergleicht </a:t>
            </a:r>
            <a:r>
              <a:rPr lang="de-DE" dirty="0"/>
              <a:t>mit den Lieblingsfächern der deutschen Schüler/Schülerinnen im Video.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5885"/>
            <a:ext cx="8881753" cy="426107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de-DE" dirty="0"/>
              <a:t>Beispielsätze für die Präsentation:</a:t>
            </a:r>
            <a:endParaRPr lang="en-NZ" dirty="0"/>
          </a:p>
          <a:p>
            <a:r>
              <a:rPr lang="de-DE" dirty="0"/>
              <a:t>Auf Platz 1 ist in unserer Gruppe </a:t>
            </a:r>
            <a:r>
              <a:rPr lang="de-DE" u="sng" dirty="0"/>
              <a:t>das Fach Deutsch</a:t>
            </a:r>
            <a:r>
              <a:rPr lang="de-DE" dirty="0"/>
              <a:t>.</a:t>
            </a:r>
            <a:endParaRPr lang="en-NZ" dirty="0"/>
          </a:p>
          <a:p>
            <a:r>
              <a:rPr lang="de-DE" dirty="0"/>
              <a:t>10 Personen mögen sehr gern Deutsch.  </a:t>
            </a:r>
            <a:endParaRPr lang="en-NZ" dirty="0"/>
          </a:p>
          <a:p>
            <a:pPr>
              <a:lnSpc>
                <a:spcPct val="110000"/>
              </a:lnSpc>
            </a:pPr>
            <a:r>
              <a:rPr lang="de-DE" dirty="0"/>
              <a:t>Unsere Lieblingsfächer sind </a:t>
            </a:r>
            <a:r>
              <a:rPr lang="de-DE" u="sng" dirty="0"/>
              <a:t>ähnlich</a:t>
            </a:r>
            <a:r>
              <a:rPr lang="de-DE" dirty="0"/>
              <a:t> wie die Lieblingsfächer von </a:t>
            </a:r>
            <a:r>
              <a:rPr lang="de-DE" dirty="0" smtClean="0"/>
              <a:t>den deutschen </a:t>
            </a:r>
            <a:r>
              <a:rPr lang="de-DE" dirty="0"/>
              <a:t>Schülern im Video. </a:t>
            </a:r>
            <a:endParaRPr lang="en-NZ" dirty="0"/>
          </a:p>
          <a:p>
            <a:pPr>
              <a:lnSpc>
                <a:spcPct val="110000"/>
              </a:lnSpc>
            </a:pPr>
            <a:r>
              <a:rPr lang="de-DE" dirty="0"/>
              <a:t>Unsere Lieblingsfächer sind </a:t>
            </a:r>
            <a:r>
              <a:rPr lang="de-DE" u="sng" dirty="0"/>
              <a:t>ein bisschen anders</a:t>
            </a:r>
            <a:r>
              <a:rPr lang="de-DE" dirty="0"/>
              <a:t> als die Lieblingsfächer der deutschen Schüler/Schülerinnen im Video</a:t>
            </a:r>
            <a:r>
              <a:rPr lang="de-DE" dirty="0" smtClean="0"/>
              <a:t>.</a:t>
            </a:r>
            <a:endParaRPr lang="en-NZ" dirty="0"/>
          </a:p>
          <a:p>
            <a:r>
              <a:rPr lang="de-DE" dirty="0"/>
              <a:t>Die deutschen Schüler mögen Sport und Englisch. </a:t>
            </a:r>
            <a:endParaRPr lang="en-NZ" dirty="0"/>
          </a:p>
          <a:p>
            <a:pPr>
              <a:lnSpc>
                <a:spcPct val="110000"/>
              </a:lnSpc>
            </a:pPr>
            <a:r>
              <a:rPr lang="de-DE" dirty="0"/>
              <a:t>Viele Personen in unserer Gruppe machen auch gern Englisch (Platz 2) und Sport (Platz 3</a:t>
            </a:r>
            <a:r>
              <a:rPr lang="de-DE" dirty="0" smtClean="0"/>
              <a:t>).</a:t>
            </a:r>
            <a:r>
              <a:rPr lang="de-DE" dirty="0"/>
              <a:t> </a:t>
            </a:r>
            <a:endParaRPr lang="en-NZ" dirty="0"/>
          </a:p>
          <a:p>
            <a:r>
              <a:rPr lang="de-DE" dirty="0"/>
              <a:t>Wir lernen auch gern Englisch (Platz 2</a:t>
            </a:r>
            <a:r>
              <a:rPr lang="de-DE" dirty="0" smtClean="0"/>
              <a:t>)</a:t>
            </a:r>
            <a:endParaRPr lang="en-NZ" dirty="0"/>
          </a:p>
          <a:p>
            <a:r>
              <a:rPr lang="de-DE" dirty="0"/>
              <a:t>Niemand macht gern Sport.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193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17</TotalTime>
  <Words>158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Lieblingsfächer</vt:lpstr>
      <vt:lpstr>Fragt in eurer Gruppe, wer welche Lieblingsfächer hat.</vt:lpstr>
      <vt:lpstr>Danach präsentiert ihr euer Plakat. Vergleicht mit den Lieblingsfächern der deutschen Schüler/Schülerinnen im Video.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2018-03-13T23:05:26Z</dcterms:created>
  <dcterms:modified xsi:type="dcterms:W3CDTF">2018-10-17T14:56:03Z</dcterms:modified>
</cp:coreProperties>
</file>