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4"/>
  </p:handout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3" d="100"/>
          <a:sy n="63" d="100"/>
        </p:scale>
        <p:origin x="2452" y="3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564595-77CA-463A-8F84-01BC8F3AD643}" type="datetimeFigureOut">
              <a:rPr lang="en-US" smtClean="0"/>
              <a:t>10/17/2018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27EDF1-779D-4C26-9777-75ECB38C9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1339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08861" y="1194181"/>
            <a:ext cx="9144000" cy="1665665"/>
          </a:xfrm>
        </p:spPr>
        <p:txBody>
          <a:bodyPr anchor="b">
            <a:normAutofit/>
          </a:bodyPr>
          <a:lstStyle>
            <a:lvl1pPr algn="l">
              <a:defRPr sz="4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 smtClean="0"/>
              <a:t>Thema</a:t>
            </a:r>
            <a:r>
              <a:rPr lang="en-US" dirty="0" smtClean="0"/>
              <a:t> </a:t>
            </a:r>
            <a:r>
              <a:rPr lang="en-US" dirty="0" err="1" smtClean="0"/>
              <a:t>angeben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08861" y="3038189"/>
            <a:ext cx="9144000" cy="988017"/>
          </a:xfrm>
        </p:spPr>
        <p:txBody>
          <a:bodyPr/>
          <a:lstStyle>
            <a:lvl1pPr marL="0" indent="0" algn="l">
              <a:buNone/>
              <a:defRPr sz="24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 smtClean="0"/>
              <a:t>Digitaler</a:t>
            </a:r>
            <a:r>
              <a:rPr lang="en-US" dirty="0" smtClean="0"/>
              <a:t> Tool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90799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32559" y="626383"/>
            <a:ext cx="9487394" cy="1065852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 err="1" smtClean="0"/>
              <a:t>Arbeitsanweisung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8881753" cy="435133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51738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663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51525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2559" y="626383"/>
            <a:ext cx="9665524" cy="10658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905988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4086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5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Lieblingsorte</a:t>
            </a:r>
            <a:r>
              <a:rPr lang="en-US" dirty="0" smtClean="0"/>
              <a:t> in der </a:t>
            </a:r>
            <a:r>
              <a:rPr lang="en-US" dirty="0" err="1" smtClean="0"/>
              <a:t>Schule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Soziale</a:t>
            </a:r>
            <a:r>
              <a:rPr lang="en-US" dirty="0" smtClean="0"/>
              <a:t> </a:t>
            </a:r>
            <a:r>
              <a:rPr lang="en-US" dirty="0" err="1" smtClean="0"/>
              <a:t>Medien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4898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Hier ist das Beispielfoto. Seht euch das Foto an und lest den Kommentar.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smtClean="0"/>
              <a:t>[Machen </a:t>
            </a:r>
            <a:r>
              <a:rPr lang="de-DE" dirty="0"/>
              <a:t>Sie ein Foto von einem </a:t>
            </a:r>
            <a:r>
              <a:rPr lang="de-DE" dirty="0" smtClean="0"/>
              <a:t>Ort in </a:t>
            </a:r>
            <a:r>
              <a:rPr lang="de-DE" dirty="0"/>
              <a:t>der </a:t>
            </a:r>
            <a:r>
              <a:rPr lang="de-DE" dirty="0" smtClean="0"/>
              <a:t>Schule, fügen </a:t>
            </a:r>
            <a:r>
              <a:rPr lang="de-DE" dirty="0"/>
              <a:t>Sie es hier ein </a:t>
            </a:r>
            <a:r>
              <a:rPr lang="de-DE" dirty="0" smtClean="0"/>
              <a:t>und schreiben </a:t>
            </a:r>
            <a:r>
              <a:rPr lang="de-DE" dirty="0"/>
              <a:t>Sie dazu einen Kommentar als </a:t>
            </a:r>
            <a:r>
              <a:rPr lang="de-DE" dirty="0" smtClean="0"/>
              <a:t>Beispiel. Löschen Sie diesen Text </a:t>
            </a:r>
            <a:r>
              <a:rPr lang="de-DE" dirty="0" smtClean="0">
                <a:sym typeface="Wingdings" panose="05000000000000000000" pitchFamily="2" charset="2"/>
              </a:rPr>
              <a:t>]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1639598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DDU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orlage_PPT" id="{9C32F2F1-C870-49C9-8C26-60D2AC56E5DE}" vid="{D02AF008-BF09-4045-A3B8-1928B9EF012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Vorlage_PPT</Template>
  <TotalTime>7</TotalTime>
  <Words>53</Words>
  <Application>Microsoft Office PowerPoint</Application>
  <PresentationFormat>Widescreen</PresentationFormat>
  <Paragraphs>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Verdana</vt:lpstr>
      <vt:lpstr>Wingdings</vt:lpstr>
      <vt:lpstr>Office Theme</vt:lpstr>
      <vt:lpstr>Lieblingsorte in der Schule</vt:lpstr>
      <vt:lpstr>Hier ist das Beispielfoto. Seht euch das Foto an und lest den Kommentar.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Anke Szczepanski</dc:creator>
  <cp:lastModifiedBy>Anke Szczepanski</cp:lastModifiedBy>
  <cp:revision>3</cp:revision>
  <dcterms:created xsi:type="dcterms:W3CDTF">2018-03-13T23:05:26Z</dcterms:created>
  <dcterms:modified xsi:type="dcterms:W3CDTF">2018-10-17T15:03:12Z</dcterms:modified>
</cp:coreProperties>
</file>