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Räume</a:t>
            </a:r>
            <a:r>
              <a:rPr lang="en-US" dirty="0" smtClean="0"/>
              <a:t> in der </a:t>
            </a:r>
            <a:r>
              <a:rPr lang="en-US" dirty="0" err="1" smtClean="0"/>
              <a:t>Schule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inen</a:t>
            </a:r>
            <a:r>
              <a:rPr lang="en-US" dirty="0" smtClean="0"/>
              <a:t> </a:t>
            </a:r>
            <a:r>
              <a:rPr lang="en-US" dirty="0" err="1" smtClean="0"/>
              <a:t>Videoclip</a:t>
            </a:r>
            <a:r>
              <a:rPr lang="en-US" dirty="0" smtClean="0"/>
              <a:t> </a:t>
            </a:r>
            <a:r>
              <a:rPr lang="en-US" dirty="0" err="1" smtClean="0"/>
              <a:t>machen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sind Beispielsätze für eure Skripte. Schreibt eure Skripte.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Hallo, wir sind Thomas, </a:t>
            </a:r>
            <a:r>
              <a:rPr lang="de-DE" dirty="0" smtClean="0"/>
              <a:t>... , ... </a:t>
            </a:r>
            <a:r>
              <a:rPr lang="de-DE" dirty="0"/>
              <a:t>und </a:t>
            </a:r>
            <a:r>
              <a:rPr lang="de-DE" dirty="0" smtClean="0"/>
              <a:t>... </a:t>
            </a:r>
            <a:r>
              <a:rPr lang="de-DE" dirty="0" smtClean="0"/>
              <a:t>.</a:t>
            </a:r>
            <a:br>
              <a:rPr lang="de-DE" dirty="0" smtClean="0"/>
            </a:br>
            <a:r>
              <a:rPr lang="de-DE" dirty="0" smtClean="0"/>
              <a:t>Das </a:t>
            </a:r>
            <a:r>
              <a:rPr lang="de-DE" dirty="0"/>
              <a:t>ist unsere Schule.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Wir sind jetzt im Klassenzimmer. Hier lernen wir Deutsch. Wir haben eine Tafel, einen Computer </a:t>
            </a:r>
            <a:r>
              <a:rPr lang="de-DE" dirty="0" smtClean="0"/>
              <a:t>... 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de-DE" dirty="0"/>
              <a:t>Hier </a:t>
            </a:r>
            <a:r>
              <a:rPr lang="de-DE" dirty="0" smtClean="0"/>
              <a:t>haben wir ... .</a:t>
            </a:r>
          </a:p>
          <a:p>
            <a:pPr marL="0" indent="0">
              <a:buNone/>
            </a:pPr>
            <a:r>
              <a:rPr lang="de-DE" dirty="0" smtClean="0"/>
              <a:t>Hier lernen wir</a:t>
            </a:r>
            <a:r>
              <a:rPr lang="de-DE" dirty="0" smtClean="0"/>
              <a:t> ... 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8027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Hausaufgabe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Zu Hause seht ihr Videoclips von anderen Gruppen an und kommentiert die Videoclips. </a:t>
            </a:r>
            <a:endParaRPr lang="en-NZ" dirty="0"/>
          </a:p>
          <a:p>
            <a:endParaRPr lang="en-NZ" dirty="0"/>
          </a:p>
          <a:p>
            <a:r>
              <a:rPr lang="de-DE" dirty="0"/>
              <a:t>Lest auch bitte das Feedback zu eurem Videoclip. In der nächsten Stunde präsentiert ihr das Feedback.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37884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Beispielsätze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Beispielsätze für das Feedback:</a:t>
            </a:r>
            <a:endParaRPr lang="en-NZ" dirty="0"/>
          </a:p>
          <a:p>
            <a:r>
              <a:rPr lang="de-DE" dirty="0"/>
              <a:t>Euer Videoclip ist super. Die Bilder sind schön. Der Text ist sehr gut. Ich finde das Essen in der Mensa auch sehr gut</a:t>
            </a:r>
            <a:r>
              <a:rPr lang="de-DE" dirty="0" smtClean="0"/>
              <a:t>...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r>
              <a:rPr lang="de-DE" dirty="0"/>
              <a:t>Euer Videoclip ist sehr schön. Ich kann sehr gut verstehen, was ihr sagt. Aber ich finde das Essen in der Mensa nicht lecker</a:t>
            </a:r>
            <a:r>
              <a:rPr lang="de-DE" dirty="0" smtClean="0"/>
              <a:t>...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Beispielsätze für die Präsentation:</a:t>
            </a:r>
            <a:endParaRPr lang="en-NZ" dirty="0"/>
          </a:p>
          <a:p>
            <a:r>
              <a:rPr lang="de-DE" dirty="0"/>
              <a:t>10 Personen haben uns Feedback gegeben.  Hier sind sie. </a:t>
            </a:r>
            <a:r>
              <a:rPr lang="de-DE" dirty="0" smtClean="0"/>
              <a:t>...</a:t>
            </a:r>
            <a:endParaRPr lang="en-NZ" dirty="0"/>
          </a:p>
          <a:p>
            <a:r>
              <a:rPr lang="de-DE" dirty="0"/>
              <a:t>Am besten gefällt uns das Feedback von Natalie. Sie hat geschrieben: </a:t>
            </a:r>
            <a:r>
              <a:rPr lang="de-DE" dirty="0" smtClean="0"/>
              <a:t>...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65553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7</TotalTime>
  <Words>123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Räume in der Schule</vt:lpstr>
      <vt:lpstr>Hier sind Beispielsätze für eure Skripte. Schreibt eure Skripte. </vt:lpstr>
      <vt:lpstr>Hausaufgabe</vt:lpstr>
      <vt:lpstr>Beispielsätze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2018-03-13T23:05:26Z</dcterms:created>
  <dcterms:modified xsi:type="dcterms:W3CDTF">2018-10-17T15:07:15Z</dcterms:modified>
</cp:coreProperties>
</file>