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Jahrbuch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Schreibt die Liste in euer Heft.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Name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Geburtstag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Herkunft 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Geschwister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Hobbys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Lieblingsfach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21244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Interviewt euren </a:t>
            </a:r>
            <a:r>
              <a:rPr lang="de-DE" dirty="0" smtClean="0"/>
              <a:t>Mitschüler </a:t>
            </a:r>
            <a:r>
              <a:rPr lang="de-DE" dirty="0"/>
              <a:t>/ eure </a:t>
            </a:r>
            <a:r>
              <a:rPr lang="de-DE" dirty="0" smtClean="0"/>
              <a:t>Mitschülerin </a:t>
            </a:r>
            <a:r>
              <a:rPr lang="de-DE" dirty="0"/>
              <a:t>und schreibt die Antworten auf. Hier sind </a:t>
            </a:r>
            <a:r>
              <a:rPr lang="de-DE" dirty="0" smtClean="0"/>
              <a:t>Redemittel </a:t>
            </a:r>
            <a:r>
              <a:rPr lang="de-DE" dirty="0"/>
              <a:t>als Hilfe für euch.</a:t>
            </a:r>
            <a:endParaRPr lang="en-NZ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2086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3648827"/>
              </p:ext>
            </p:extLst>
          </p:nvPr>
        </p:nvGraphicFramePr>
        <p:xfrm>
          <a:off x="328068" y="643579"/>
          <a:ext cx="9743212" cy="5476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5174"/>
                <a:gridCol w="2641645"/>
                <a:gridCol w="6096393"/>
              </a:tblGrid>
              <a:tr h="2450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800" dirty="0">
                          <a:solidFill>
                            <a:sysClr val="windowText" lastClr="000000"/>
                          </a:solidFill>
                          <a:effectLst/>
                        </a:rPr>
                        <a:t> </a:t>
                      </a:r>
                      <a:endParaRPr lang="en-NZ" sz="28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Frage</a:t>
                      </a:r>
                      <a:endParaRPr lang="en-NZ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Antwort</a:t>
                      </a:r>
                      <a:endParaRPr lang="en-NZ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91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Name</a:t>
                      </a:r>
                      <a:endParaRPr lang="en-NZ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Wie heißt du?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>
                          <a:solidFill>
                            <a:sysClr val="windowText" lastClr="000000"/>
                          </a:solidFill>
                          <a:effectLst/>
                        </a:rPr>
                        <a:t>Ich heiße </a:t>
                      </a:r>
                      <a:r>
                        <a:rPr lang="de-DE" sz="2000" u="sng">
                          <a:solidFill>
                            <a:sysClr val="windowText" lastClr="000000"/>
                          </a:solidFill>
                          <a:effectLst/>
                        </a:rPr>
                        <a:t>Chan</a:t>
                      </a:r>
                      <a:r>
                        <a:rPr lang="de-DE" sz="2000">
                          <a:solidFill>
                            <a:sysClr val="windowText" lastClr="000000"/>
                          </a:solidFill>
                          <a:effectLst/>
                        </a:rPr>
                        <a:t>.</a:t>
                      </a:r>
                      <a:endParaRPr lang="en-NZ" sz="200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>
                          <a:solidFill>
                            <a:sysClr val="windowText" lastClr="000000"/>
                          </a:solidFill>
                          <a:effectLst/>
                        </a:rPr>
                        <a:t>Ich bin </a:t>
                      </a:r>
                      <a:r>
                        <a:rPr lang="de-DE" sz="2000" u="sng">
                          <a:solidFill>
                            <a:sysClr val="windowText" lastClr="000000"/>
                          </a:solidFill>
                          <a:effectLst/>
                        </a:rPr>
                        <a:t>Chan.</a:t>
                      </a:r>
                      <a:endParaRPr lang="en-NZ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Geburts-tag</a:t>
                      </a:r>
                      <a:endParaRPr lang="en-NZ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Wann </a:t>
                      </a:r>
                      <a:r>
                        <a:rPr lang="de-DE" sz="20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hast du Geburtstag?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Ich </a:t>
                      </a:r>
                      <a:r>
                        <a:rPr lang="de-DE" sz="20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habe </a:t>
                      </a: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am </a:t>
                      </a:r>
                      <a:r>
                        <a:rPr lang="de-DE" sz="2000" u="sng" dirty="0">
                          <a:solidFill>
                            <a:sysClr val="windowText" lastClr="000000"/>
                          </a:solidFill>
                          <a:effectLst/>
                        </a:rPr>
                        <a:t>1. Juli</a:t>
                      </a: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r>
                        <a:rPr lang="de-DE" sz="20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Geburtstag. 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Herkunft </a:t>
                      </a:r>
                      <a:endParaRPr lang="en-NZ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Woher kommst du?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Ich komme aus </a:t>
                      </a:r>
                      <a:r>
                        <a:rPr lang="de-DE" sz="2000" u="sng" dirty="0">
                          <a:solidFill>
                            <a:sysClr val="windowText" lastClr="000000"/>
                          </a:solidFill>
                          <a:effectLst/>
                        </a:rPr>
                        <a:t>Bangkok</a:t>
                      </a: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.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740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Geschwis-ter</a:t>
                      </a:r>
                      <a:endParaRPr lang="en-NZ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Hast du Geschwister?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Ja, ich habe einen Bruder / eine Schwester.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Ja, ich habe zwei Brüder/ zwei Schwetern.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Nein, ich habe keine Geschwister.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89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>
                          <a:solidFill>
                            <a:sysClr val="windowText" lastClr="000000"/>
                          </a:solidFill>
                          <a:effectLst/>
                        </a:rPr>
                        <a:t>Hobbys</a:t>
                      </a:r>
                      <a:endParaRPr lang="en-NZ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Was sind deine Hobbys?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Meine Hobbys sind </a:t>
                      </a:r>
                      <a:r>
                        <a:rPr lang="de-DE" sz="2000" u="sng" dirty="0">
                          <a:solidFill>
                            <a:sysClr val="windowText" lastClr="000000"/>
                          </a:solidFill>
                          <a:effectLst/>
                        </a:rPr>
                        <a:t>im Internet surfen </a:t>
                      </a: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und </a:t>
                      </a:r>
                      <a:r>
                        <a:rPr lang="de-DE" sz="2000" u="sng" dirty="0">
                          <a:solidFill>
                            <a:sysClr val="windowText" lastClr="000000"/>
                          </a:solidFill>
                          <a:effectLst/>
                        </a:rPr>
                        <a:t>Musik hören</a:t>
                      </a: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.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91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Lieblings-fach</a:t>
                      </a:r>
                      <a:endParaRPr lang="en-NZ" sz="12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>
                          <a:solidFill>
                            <a:sysClr val="windowText" lastClr="000000"/>
                          </a:solidFill>
                          <a:effectLst/>
                        </a:rPr>
                        <a:t>Was ist dein Lieblingsfach?</a:t>
                      </a:r>
                      <a:endParaRPr lang="en-NZ" sz="200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Mein Lieblingsfach ist </a:t>
                      </a:r>
                      <a:r>
                        <a:rPr lang="de-DE" sz="2000" u="sng" dirty="0">
                          <a:solidFill>
                            <a:sysClr val="windowText" lastClr="000000"/>
                          </a:solidFill>
                          <a:effectLst/>
                        </a:rPr>
                        <a:t>Deutsch</a:t>
                      </a: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.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500"/>
                        </a:spcBef>
                        <a:spcAft>
                          <a:spcPts val="600"/>
                        </a:spcAft>
                      </a:pP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Meine Lieblingsfächer sind </a:t>
                      </a:r>
                      <a:r>
                        <a:rPr lang="de-DE" sz="2000" u="sng" dirty="0">
                          <a:solidFill>
                            <a:sysClr val="windowText" lastClr="000000"/>
                          </a:solidFill>
                          <a:effectLst/>
                        </a:rPr>
                        <a:t>Deutsch und Sport</a:t>
                      </a:r>
                      <a:r>
                        <a:rPr lang="de-DE" sz="2000" dirty="0">
                          <a:solidFill>
                            <a:sysClr val="windowText" lastClr="000000"/>
                          </a:solidFill>
                          <a:effectLst/>
                        </a:rPr>
                        <a:t>.</a:t>
                      </a:r>
                      <a:endParaRPr lang="en-NZ" sz="2000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ordia New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6681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Wir machen zusammen ein Jahrbuch. Schreibt einen Text über euren </a:t>
            </a:r>
            <a:r>
              <a:rPr lang="de-DE" dirty="0" smtClean="0"/>
              <a:t>Mitschüler </a:t>
            </a:r>
            <a:r>
              <a:rPr lang="de-DE" dirty="0"/>
              <a:t>/ eure </a:t>
            </a:r>
            <a:r>
              <a:rPr lang="de-DE" dirty="0" smtClean="0"/>
              <a:t>Mitschülerin </a:t>
            </a:r>
            <a:r>
              <a:rPr lang="de-DE" dirty="0"/>
              <a:t>als Hausaufgabe.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12135"/>
            <a:ext cx="8881753" cy="406482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Hier ist ein </a:t>
            </a:r>
            <a:r>
              <a:rPr lang="de-DE" dirty="0" smtClean="0"/>
              <a:t>Beispiel:</a:t>
            </a:r>
          </a:p>
          <a:p>
            <a:pPr marL="0" indent="0">
              <a:buNone/>
            </a:pPr>
            <a:r>
              <a:rPr lang="de-DE" dirty="0" smtClean="0"/>
              <a:t>Das </a:t>
            </a:r>
            <a:r>
              <a:rPr lang="de-DE" dirty="0"/>
              <a:t>ist Chan. Sie </a:t>
            </a:r>
            <a:r>
              <a:rPr lang="de-DE" dirty="0" smtClean="0"/>
              <a:t>hat </a:t>
            </a:r>
            <a:r>
              <a:rPr lang="de-DE" dirty="0"/>
              <a:t>am 1. Juli </a:t>
            </a:r>
            <a:r>
              <a:rPr lang="de-DE" dirty="0" smtClean="0"/>
              <a:t>Geburtstag. </a:t>
            </a:r>
            <a:r>
              <a:rPr lang="de-DE" dirty="0"/>
              <a:t>Sie kommt aus Bangkok. Sie hat keine Geschwister. Chans Hobbys sind im Internet surfen und Musik hören. Chans Lieblingsfächer sind Deutsch und Sport.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81675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 Hause schaut ihr euch andere Fotos an, lest den Text und kommentiert ihn.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70467"/>
            <a:ext cx="8881753" cy="4206495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Beispielsätze für Feedbacks: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Das Foto von Chan ist sehr schön! Ich </a:t>
            </a:r>
            <a:r>
              <a:rPr lang="de-DE" dirty="0" smtClean="0"/>
              <a:t>habe </a:t>
            </a:r>
            <a:r>
              <a:rPr lang="de-DE" dirty="0"/>
              <a:t>auch im </a:t>
            </a:r>
            <a:r>
              <a:rPr lang="de-DE" dirty="0" smtClean="0"/>
              <a:t>Juli Geburtstag!!! </a:t>
            </a:r>
            <a:r>
              <a:rPr lang="de-DE" dirty="0">
                <a:sym typeface="Wingdings" panose="05000000000000000000" pitchFamily="2" charset="2"/>
              </a:rPr>
              <a:t>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0837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16</TotalTime>
  <Words>238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Cordia New</vt:lpstr>
      <vt:lpstr>Times New Roman</vt:lpstr>
      <vt:lpstr>Verdana</vt:lpstr>
      <vt:lpstr>Wingdings</vt:lpstr>
      <vt:lpstr>Office Theme</vt:lpstr>
      <vt:lpstr>Jahrbuch</vt:lpstr>
      <vt:lpstr>Schreibt die Liste in euer Heft. </vt:lpstr>
      <vt:lpstr>Interviewt euren Mitschüler / eure Mitschülerin und schreibt die Antworten auf. Hier sind Redemittel als Hilfe für euch.</vt:lpstr>
      <vt:lpstr>PowerPoint Presentation</vt:lpstr>
      <vt:lpstr>Wir machen zusammen ein Jahrbuch. Schreibt einen Text über euren Mitschüler / eure Mitschülerin als Hausaufgabe. </vt:lpstr>
      <vt:lpstr>Zu Hause schaut ihr euch andere Fotos an, lest den Text und kommentiert ihn.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5</cp:revision>
  <dcterms:created xsi:type="dcterms:W3CDTF">2018-03-13T23:05:26Z</dcterms:created>
  <dcterms:modified xsi:type="dcterms:W3CDTF">2018-10-17T15:12:09Z</dcterms:modified>
</cp:coreProperties>
</file>