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4595-77CA-463A-8F84-01BC8F3AD6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EDF1-779D-4C26-9777-75ECB38C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861" y="1194181"/>
            <a:ext cx="9144000" cy="1665665"/>
          </a:xfrm>
        </p:spPr>
        <p:txBody>
          <a:bodyPr anchor="b">
            <a:normAutofit/>
          </a:bodyPr>
          <a:lstStyle>
            <a:lvl1pPr algn="l">
              <a:defRPr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angeben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861" y="3038189"/>
            <a:ext cx="9144000" cy="988017"/>
          </a:xfrm>
        </p:spPr>
        <p:txBody>
          <a:bodyPr/>
          <a:lstStyle>
            <a:lvl1pPr marL="0" indent="0" algn="l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Digitaler</a:t>
            </a:r>
            <a:r>
              <a:rPr lang="en-US" dirty="0" smtClean="0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559" y="626383"/>
            <a:ext cx="9487394" cy="106585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err="1" smtClean="0"/>
              <a:t>Arbeitsanweisung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1753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5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559" y="626383"/>
            <a:ext cx="9665524" cy="10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59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Einfach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 sein”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 </a:t>
            </a:r>
            <a:r>
              <a:rPr lang="de-DE" dirty="0"/>
              <a:t>diese Aufgaben: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dirty="0"/>
              <a:t>Auf dem Arbeitsblatt: Bearbeitet Aufgabe 1 “Vor dem Sehen” mit eurem Partner / eurer Partnerin. Vergleicht dann mit den Lösungen.</a:t>
            </a:r>
            <a:endParaRPr lang="en-NZ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Bearbeitet jetzt Aufgabe 2 “Vor dem Sehen”. </a:t>
            </a:r>
            <a:r>
              <a:rPr lang="en-NZ" dirty="0" err="1"/>
              <a:t>Arbeitet</a:t>
            </a:r>
            <a:r>
              <a:rPr lang="en-NZ" dirty="0"/>
              <a:t> </a:t>
            </a:r>
            <a:r>
              <a:rPr lang="en-NZ" dirty="0" err="1"/>
              <a:t>zu</a:t>
            </a:r>
            <a:r>
              <a:rPr lang="en-NZ" dirty="0"/>
              <a:t> </a:t>
            </a:r>
            <a:r>
              <a:rPr lang="en-NZ" dirty="0" err="1"/>
              <a:t>zweit</a:t>
            </a:r>
            <a:endParaRPr lang="en-NZ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Vergleicht in der Klasse: </a:t>
            </a:r>
            <a:r>
              <a:rPr lang="de-DE" i="1" dirty="0"/>
              <a:t>Welche Aktivitäten macht ihr nur wegen der Eltern</a:t>
            </a:r>
            <a:r>
              <a:rPr lang="de-DE" i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Seht das Video </a:t>
            </a:r>
            <a:r>
              <a:rPr lang="de-DE" dirty="0" smtClean="0"/>
              <a:t>von </a:t>
            </a:r>
            <a:r>
              <a:rPr lang="de-DE" i="1" dirty="0"/>
              <a:t>Deine Freunde “Einfach klein sein”</a:t>
            </a:r>
            <a:r>
              <a:rPr lang="de-DE" dirty="0"/>
              <a:t> </a:t>
            </a:r>
            <a:r>
              <a:rPr lang="de-DE" dirty="0" smtClean="0"/>
              <a:t>an und </a:t>
            </a:r>
            <a:r>
              <a:rPr lang="de-DE" dirty="0"/>
              <a:t>beantwortet die Aufgaben  1 und 3 “Beim Sehen” auf dem Arbeitsblatt. </a:t>
            </a:r>
            <a:endParaRPr lang="en-NZ" dirty="0"/>
          </a:p>
          <a:p>
            <a:pPr marL="514350" lvl="0" indent="-514350">
              <a:buFont typeface="+mj-lt"/>
              <a:buAutoNum type="arabicPeriod"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14" y="4207567"/>
            <a:ext cx="2528084" cy="252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Mach </a:t>
            </a:r>
            <a:r>
              <a:rPr lang="en-NZ" dirty="0" err="1" smtClean="0"/>
              <a:t>diese</a:t>
            </a:r>
            <a:r>
              <a:rPr lang="en-NZ" dirty="0" smtClean="0"/>
              <a:t> </a:t>
            </a:r>
            <a:r>
              <a:rPr lang="en-NZ" dirty="0" err="1" smtClean="0"/>
              <a:t>Aufgaben</a:t>
            </a:r>
            <a:r>
              <a:rPr lang="en-NZ" dirty="0" smtClean="0"/>
              <a:t>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5"/>
            </a:pPr>
            <a:r>
              <a:rPr lang="de-DE" dirty="0"/>
              <a:t>Arbeitet dann zu zweit. Vergleicht eure Lösungen miteinander und dann mit dem Lösungsblatt.</a:t>
            </a:r>
            <a:endParaRPr lang="en-NZ" dirty="0"/>
          </a:p>
          <a:p>
            <a:pPr marL="514350" lvl="0" indent="-514350">
              <a:buFont typeface="+mj-lt"/>
              <a:buAutoNum type="arabicPeriod" startAt="5"/>
            </a:pPr>
            <a:r>
              <a:rPr lang="de-DE" dirty="0"/>
              <a:t>Sprecht in Kleingruppen: Ist der Junge glücklich? Warum oder warum nicht? Sammelt Gründe, warum er glücklich oder nicht glücklich ist.</a:t>
            </a:r>
            <a:endParaRPr lang="en-NZ" dirty="0"/>
          </a:p>
          <a:p>
            <a:pPr marL="514350" lvl="0" indent="-514350">
              <a:buFont typeface="+mj-lt"/>
              <a:buAutoNum type="arabicPeriod" startAt="5"/>
            </a:pPr>
            <a:r>
              <a:rPr lang="de-DE" dirty="0"/>
              <a:t>Vergleicht die Gründe in der Klasse.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635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DD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" id="{9C32F2F1-C870-49C9-8C26-60D2AC56E5DE}" vid="{D02AF008-BF09-4045-A3B8-1928B9EF0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</Template>
  <TotalTime>9</TotalTime>
  <Words>136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Deine Freunde  “Einfach klein sein”</vt:lpstr>
      <vt:lpstr>Mach diese Aufgaben:</vt:lpstr>
      <vt:lpstr>Mach diese Aufgaben: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 Szczepanski</dc:creator>
  <cp:lastModifiedBy>Anke Szczepanski</cp:lastModifiedBy>
  <cp:revision>3</cp:revision>
  <dcterms:created xsi:type="dcterms:W3CDTF">2018-03-04T05:36:37Z</dcterms:created>
  <dcterms:modified xsi:type="dcterms:W3CDTF">2018-03-04T05:45:50Z</dcterms:modified>
</cp:coreProperties>
</file>