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1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Körperteile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Spiele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Scanne</a:t>
            </a:r>
            <a:r>
              <a:rPr lang="en-NZ" dirty="0" smtClean="0"/>
              <a:t> den QR-Code </a:t>
            </a:r>
            <a:r>
              <a:rPr lang="en-NZ" dirty="0" err="1" smtClean="0"/>
              <a:t>mit</a:t>
            </a:r>
            <a:r>
              <a:rPr lang="en-NZ" dirty="0" smtClean="0"/>
              <a:t> </a:t>
            </a:r>
            <a:r>
              <a:rPr lang="en-NZ" dirty="0" err="1" smtClean="0"/>
              <a:t>deinem</a:t>
            </a:r>
            <a:r>
              <a:rPr lang="en-NZ" dirty="0" smtClean="0"/>
              <a:t> Smartphone/ Tablet.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562" y="1825625"/>
            <a:ext cx="4351338" cy="4351338"/>
          </a:xfrm>
        </p:spPr>
      </p:pic>
    </p:spTree>
    <p:extLst>
      <p:ext uri="{BB962C8B-B14F-4D97-AF65-F5344CB8AC3E}">
        <p14:creationId xmlns:p14="http://schemas.microsoft.com/office/powerpoint/2010/main" val="1973580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Der QR-Code öffnet den Link zu Spielen zum Thema „Körperteile“.</a:t>
            </a:r>
          </a:p>
          <a:p>
            <a:r>
              <a:rPr lang="de-DE" dirty="0" smtClean="0"/>
              <a:t>Spielt </a:t>
            </a:r>
            <a:r>
              <a:rPr lang="de-DE" dirty="0"/>
              <a:t>die Spiele und </a:t>
            </a:r>
            <a:r>
              <a:rPr lang="de-DE" dirty="0" smtClean="0"/>
              <a:t>lernt </a:t>
            </a:r>
            <a:r>
              <a:rPr lang="de-DE" dirty="0"/>
              <a:t>die </a:t>
            </a:r>
            <a:r>
              <a:rPr lang="de-DE" dirty="0" smtClean="0"/>
              <a:t>Wörter </a:t>
            </a:r>
            <a:r>
              <a:rPr lang="de-DE" dirty="0"/>
              <a:t>zu den Körperteilen mit den richtigen Artikeln (der, die oder das). </a:t>
            </a:r>
            <a:r>
              <a:rPr lang="de-DE" dirty="0" smtClean="0"/>
              <a:t>Ihr habt </a:t>
            </a:r>
            <a:r>
              <a:rPr lang="de-DE" dirty="0"/>
              <a:t>15 Minuten Zeit.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4831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Geht in der Klasse herum und zeigt den anderen eure Fotos und fragt und antwortet wie im Beispiel: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</a:t>
            </a:r>
            <a:r>
              <a:rPr lang="de-DE" dirty="0"/>
              <a:t>: Wie heißt das auf Deutsch?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Arm.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Ist das „der“, „die“ oder „das“?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der, der Arm. Und wie heißt das auf Deutsch?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Nase.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...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7999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17</TotalTime>
  <Words>117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 Theme</vt:lpstr>
      <vt:lpstr>Körperteile</vt:lpstr>
      <vt:lpstr>Scanne den QR-Code mit deinem Smartphone/ Tablet.</vt:lpstr>
      <vt:lpstr> </vt:lpstr>
      <vt:lpstr>Geht in der Klasse herum und zeigt den anderen eure Fotos und fragt und antwortet wie im Beispiel: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Körperteile</dc:title>
  <dc:creator>Anke Szczepanski</dc:creator>
  <cp:lastModifiedBy>Anke Szczepanski</cp:lastModifiedBy>
  <cp:revision>3</cp:revision>
  <dcterms:created xsi:type="dcterms:W3CDTF">2018-03-04T06:08:07Z</dcterms:created>
  <dcterms:modified xsi:type="dcterms:W3CDTF">2018-10-18T03:48:37Z</dcterms:modified>
</cp:coreProperties>
</file>