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10/18/2018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Vokabelkarten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Körperteile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Sprachhilfen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 smtClean="0"/>
              <a:t>Sammelt </a:t>
            </a:r>
            <a:r>
              <a:rPr lang="de-DE" dirty="0"/>
              <a:t>zu zweit </a:t>
            </a:r>
            <a:r>
              <a:rPr lang="de-DE"/>
              <a:t>10 </a:t>
            </a:r>
            <a:r>
              <a:rPr lang="de-DE" smtClean="0"/>
              <a:t>Wörter </a:t>
            </a:r>
            <a:r>
              <a:rPr lang="de-DE" dirty="0"/>
              <a:t>für Körperteile. Vergesst die Artikel nicht</a:t>
            </a:r>
            <a:r>
              <a:rPr lang="de-DE" dirty="0" smtClean="0"/>
              <a:t>!</a:t>
            </a:r>
          </a:p>
          <a:p>
            <a:pPr marL="514350" indent="-514350">
              <a:buFont typeface="+mj-lt"/>
              <a:buAutoNum type="arabicPeriod"/>
            </a:pPr>
            <a:endParaRPr lang="en-NZ" dirty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Fotografiert </a:t>
            </a:r>
            <a:r>
              <a:rPr lang="de-DE" dirty="0"/>
              <a:t>diese 10 Körperteile zu zweit mit eurem Handy.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7337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de-DE" dirty="0"/>
              <a:t>Macht zu zweit mit diesen Fotos 10 Vokabelkarten online. Benutzt Quizlet</a:t>
            </a:r>
            <a:r>
              <a:rPr lang="de-DE" dirty="0" smtClean="0"/>
              <a:t>.</a:t>
            </a:r>
            <a:r>
              <a:rPr lang="en-NZ" dirty="0" smtClean="0"/>
              <a:t> </a:t>
            </a:r>
            <a:br>
              <a:rPr lang="en-NZ" dirty="0" smtClean="0"/>
            </a:br>
            <a:r>
              <a:rPr lang="en-NZ" dirty="0" smtClean="0"/>
              <a:t>So </a:t>
            </a:r>
            <a:r>
              <a:rPr lang="en-NZ" dirty="0" err="1" smtClean="0"/>
              <a:t>kann</a:t>
            </a:r>
            <a:r>
              <a:rPr lang="en-NZ" dirty="0" smtClean="0"/>
              <a:t> das </a:t>
            </a:r>
            <a:r>
              <a:rPr lang="en-NZ" dirty="0" err="1" smtClean="0"/>
              <a:t>aussehen</a:t>
            </a:r>
            <a:r>
              <a:rPr lang="en-NZ" dirty="0" smtClean="0"/>
              <a:t>:</a:t>
            </a:r>
          </a:p>
          <a:p>
            <a:pPr marL="0" indent="0">
              <a:buNone/>
            </a:pPr>
            <a:endParaRPr lang="en-NZ" dirty="0"/>
          </a:p>
          <a:p>
            <a:pPr marL="0" indent="0">
              <a:buNone/>
            </a:pPr>
            <a:endParaRPr lang="de-DE" dirty="0" smtClean="0"/>
          </a:p>
        </p:txBody>
      </p:sp>
      <p:pic>
        <p:nvPicPr>
          <p:cNvPr id="9" name="Picture 8"/>
          <p:cNvPicPr/>
          <p:nvPr/>
        </p:nvPicPr>
        <p:blipFill>
          <a:blip r:embed="rId2"/>
          <a:stretch>
            <a:fillRect/>
          </a:stretch>
        </p:blipFill>
        <p:spPr>
          <a:xfrm>
            <a:off x="954110" y="3264376"/>
            <a:ext cx="7739130" cy="291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853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de-DE" dirty="0" smtClean="0"/>
              <a:t>Lernt </a:t>
            </a:r>
            <a:r>
              <a:rPr lang="de-DE" dirty="0"/>
              <a:t>die Vokabeln alleine und macht am Ende ein Zuordungsspiel. Merkt euch die Zeit</a:t>
            </a:r>
            <a:r>
              <a:rPr lang="de-DE" dirty="0" smtClean="0"/>
              <a:t>.</a:t>
            </a:r>
          </a:p>
          <a:p>
            <a:pPr marL="514350" indent="-514350">
              <a:buFont typeface="+mj-lt"/>
              <a:buAutoNum type="arabicPeriod" startAt="4"/>
            </a:pPr>
            <a:endParaRPr lang="en-NZ" dirty="0"/>
          </a:p>
          <a:p>
            <a:pPr marL="514350" indent="-514350">
              <a:buFont typeface="+mj-lt"/>
              <a:buAutoNum type="arabicPeriod" startAt="4"/>
            </a:pPr>
            <a:r>
              <a:rPr lang="de-DE" dirty="0" smtClean="0"/>
              <a:t>Vergleicht </a:t>
            </a:r>
            <a:r>
              <a:rPr lang="de-DE" dirty="0"/>
              <a:t>dann eure Zeit mit der Zeit von eurem Partner/eurer Partnerin. Wer am schnellsten war, hat gewonnen!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974527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12</TotalTime>
  <Words>76</Words>
  <Application>Microsoft Office PowerPoint</Application>
  <PresentationFormat>Widescreen</PresentationFormat>
  <Paragraphs>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Office Theme</vt:lpstr>
      <vt:lpstr>Vokabelkarten für Körperteile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4</cp:revision>
  <dcterms:created xsi:type="dcterms:W3CDTF">2018-03-04T05:36:37Z</dcterms:created>
  <dcterms:modified xsi:type="dcterms:W3CDTF">2018-10-18T03:54:26Z</dcterms:modified>
</cp:coreProperties>
</file>