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Unfall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Blog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Welche Frage passt zu welchem Abschnitt. </a:t>
            </a:r>
            <a:r>
              <a:rPr lang="de-DE" dirty="0" smtClean="0"/>
              <a:t>Schreib </a:t>
            </a:r>
            <a:r>
              <a:rPr lang="de-DE" dirty="0"/>
              <a:t>sie in die Tabelle.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3345"/>
            <a:ext cx="8881753" cy="4193617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Wann </a:t>
            </a:r>
            <a:r>
              <a:rPr lang="de-DE" dirty="0"/>
              <a:t>war das? </a:t>
            </a:r>
            <a:endParaRPr lang="en-NZ" dirty="0"/>
          </a:p>
          <a:p>
            <a:r>
              <a:rPr lang="de-DE" dirty="0"/>
              <a:t>Wer hat dir geholfen?</a:t>
            </a:r>
            <a:endParaRPr lang="en-NZ" dirty="0"/>
          </a:p>
          <a:p>
            <a:pPr>
              <a:lnSpc>
                <a:spcPct val="95000"/>
              </a:lnSpc>
            </a:pPr>
            <a:r>
              <a:rPr lang="de-DE" dirty="0"/>
              <a:t>Hattest du schon mal einen Unfall oder warst du schon mal im Krankenhaus?</a:t>
            </a:r>
            <a:endParaRPr lang="en-NZ" dirty="0"/>
          </a:p>
          <a:p>
            <a:r>
              <a:rPr lang="de-DE" dirty="0"/>
              <a:t>Wie hast du dich gefühlt?</a:t>
            </a:r>
            <a:endParaRPr lang="en-NZ" dirty="0"/>
          </a:p>
          <a:p>
            <a:r>
              <a:rPr lang="de-DE" dirty="0"/>
              <a:t>Was ist passiert?</a:t>
            </a:r>
            <a:endParaRPr lang="en-NZ" dirty="0"/>
          </a:p>
          <a:p>
            <a:r>
              <a:rPr lang="de-DE" dirty="0"/>
              <a:t>Wie lange warst du nicht in der Schule?</a:t>
            </a:r>
            <a:endParaRPr lang="en-NZ" dirty="0"/>
          </a:p>
          <a:p>
            <a:r>
              <a:rPr lang="de-DE" dirty="0"/>
              <a:t>Wie alt warst du da?</a:t>
            </a:r>
            <a:endParaRPr lang="en-NZ" dirty="0"/>
          </a:p>
          <a:p>
            <a:r>
              <a:rPr lang="en-NZ" dirty="0" err="1"/>
              <a:t>Wer</a:t>
            </a:r>
            <a:r>
              <a:rPr lang="en-NZ" dirty="0"/>
              <a:t> hat dich </a:t>
            </a:r>
            <a:r>
              <a:rPr lang="en-NZ" dirty="0" err="1"/>
              <a:t>besucht</a:t>
            </a:r>
            <a:r>
              <a:rPr lang="en-NZ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15944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Vergleiche</a:t>
            </a:r>
            <a:r>
              <a:rPr lang="en-NZ" dirty="0" smtClean="0"/>
              <a:t> </a:t>
            </a:r>
            <a:r>
              <a:rPr lang="en-NZ" dirty="0" err="1" smtClean="0"/>
              <a:t>mit</a:t>
            </a:r>
            <a:r>
              <a:rPr lang="en-NZ" dirty="0" smtClean="0"/>
              <a:t> der </a:t>
            </a:r>
            <a:r>
              <a:rPr lang="en-NZ" dirty="0" err="1" smtClean="0"/>
              <a:t>Lösung</a:t>
            </a:r>
            <a:r>
              <a:rPr lang="en-NZ" dirty="0"/>
              <a:t> </a:t>
            </a:r>
            <a:r>
              <a:rPr lang="en-NZ" dirty="0" err="1" smtClean="0"/>
              <a:t>hier</a:t>
            </a:r>
            <a:r>
              <a:rPr lang="en-NZ" dirty="0" smtClean="0"/>
              <a:t>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47741"/>
            <a:ext cx="8881753" cy="4129222"/>
          </a:xfrm>
        </p:spPr>
        <p:txBody>
          <a:bodyPr>
            <a:normAutofit/>
          </a:bodyPr>
          <a:lstStyle/>
          <a:p>
            <a:r>
              <a:rPr lang="de-DE" dirty="0"/>
              <a:t>Hattest du schon mal einen Unfall oder warst du schon mal im Krankenhaus?</a:t>
            </a:r>
            <a:endParaRPr lang="en-NZ" dirty="0"/>
          </a:p>
          <a:p>
            <a:r>
              <a:rPr lang="de-DE" dirty="0"/>
              <a:t>Wann war </a:t>
            </a:r>
            <a:r>
              <a:rPr lang="de-DE" dirty="0" smtClean="0"/>
              <a:t>das? Wie </a:t>
            </a:r>
            <a:r>
              <a:rPr lang="de-DE" dirty="0"/>
              <a:t>alt warst du da?</a:t>
            </a:r>
            <a:endParaRPr lang="en-NZ" dirty="0"/>
          </a:p>
          <a:p>
            <a:r>
              <a:rPr lang="de-DE" dirty="0"/>
              <a:t>Was ist passiert?</a:t>
            </a:r>
            <a:endParaRPr lang="en-NZ" dirty="0"/>
          </a:p>
          <a:p>
            <a:r>
              <a:rPr lang="de-DE" dirty="0"/>
              <a:t>Wer hat dir geholfen?</a:t>
            </a:r>
            <a:endParaRPr lang="en-NZ" dirty="0"/>
          </a:p>
          <a:p>
            <a:r>
              <a:rPr lang="de-DE" dirty="0"/>
              <a:t>Wie hast du dich gefühlt?</a:t>
            </a:r>
            <a:endParaRPr lang="en-NZ" dirty="0"/>
          </a:p>
          <a:p>
            <a:r>
              <a:rPr lang="de-DE" dirty="0"/>
              <a:t>Wer hat dich besucht?</a:t>
            </a:r>
            <a:endParaRPr lang="en-NZ" dirty="0"/>
          </a:p>
          <a:p>
            <a:r>
              <a:rPr lang="de-DE" dirty="0"/>
              <a:t>Wie lange warst du nicht in der Schule?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85145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2. Schreib einen Blog über einen Unfall, den du (oder jemand in deiner Familie) erlebt hast.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18808"/>
            <a:ext cx="888175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dirty="0" smtClean="0"/>
              <a:t>Diese Fragen und deine Notizen helfen dir:</a:t>
            </a:r>
          </a:p>
          <a:p>
            <a:r>
              <a:rPr lang="de-DE" dirty="0" smtClean="0"/>
              <a:t>Hattest </a:t>
            </a:r>
            <a:r>
              <a:rPr lang="de-DE" dirty="0"/>
              <a:t>du schon mal einen Unfall oder warst du schon mal im Krankenhaus?</a:t>
            </a:r>
            <a:endParaRPr lang="en-NZ" dirty="0"/>
          </a:p>
          <a:p>
            <a:r>
              <a:rPr lang="de-DE" dirty="0"/>
              <a:t>Wann war das? </a:t>
            </a:r>
            <a:endParaRPr lang="en-NZ" dirty="0"/>
          </a:p>
          <a:p>
            <a:r>
              <a:rPr lang="de-DE" dirty="0"/>
              <a:t>Wie alt warst du da?</a:t>
            </a:r>
            <a:endParaRPr lang="en-NZ" dirty="0"/>
          </a:p>
          <a:p>
            <a:r>
              <a:rPr lang="de-DE" dirty="0"/>
              <a:t>Was ist passiert?</a:t>
            </a:r>
            <a:endParaRPr lang="en-NZ" dirty="0"/>
          </a:p>
          <a:p>
            <a:r>
              <a:rPr lang="de-DE" dirty="0"/>
              <a:t>Wer hat dir geholfen?</a:t>
            </a:r>
            <a:endParaRPr lang="en-NZ" dirty="0"/>
          </a:p>
          <a:p>
            <a:r>
              <a:rPr lang="de-DE" dirty="0"/>
              <a:t>Wie hast du dich gefühlt?</a:t>
            </a:r>
            <a:endParaRPr lang="en-NZ" dirty="0"/>
          </a:p>
          <a:p>
            <a:r>
              <a:rPr lang="de-DE" dirty="0"/>
              <a:t>Wer hat dich besucht?</a:t>
            </a:r>
            <a:endParaRPr lang="en-NZ" dirty="0"/>
          </a:p>
          <a:p>
            <a:r>
              <a:rPr lang="de-DE" dirty="0"/>
              <a:t>Wie lange warst du nicht in der Schule?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69204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Lies die </a:t>
            </a:r>
            <a:r>
              <a:rPr lang="en-NZ" dirty="0" err="1" smtClean="0"/>
              <a:t>anderen</a:t>
            </a:r>
            <a:r>
              <a:rPr lang="en-NZ" dirty="0" smtClean="0"/>
              <a:t> Blogs und </a:t>
            </a:r>
            <a:r>
              <a:rPr lang="en-NZ" dirty="0" err="1" smtClean="0"/>
              <a:t>schreib</a:t>
            </a:r>
            <a:r>
              <a:rPr lang="en-NZ" dirty="0" smtClean="0"/>
              <a:t> </a:t>
            </a:r>
            <a:r>
              <a:rPr lang="en-NZ" dirty="0" err="1" smtClean="0"/>
              <a:t>einen</a:t>
            </a:r>
            <a:r>
              <a:rPr lang="en-NZ" dirty="0" smtClean="0"/>
              <a:t> </a:t>
            </a:r>
            <a:r>
              <a:rPr lang="en-NZ" dirty="0" err="1" smtClean="0"/>
              <a:t>oder</a:t>
            </a:r>
            <a:r>
              <a:rPr lang="en-NZ" dirty="0" smtClean="0"/>
              <a:t> </a:t>
            </a:r>
            <a:r>
              <a:rPr lang="en-NZ" dirty="0" err="1" smtClean="0"/>
              <a:t>mehrere</a:t>
            </a:r>
            <a:r>
              <a:rPr lang="en-NZ" dirty="0" smtClean="0"/>
              <a:t> </a:t>
            </a:r>
            <a:r>
              <a:rPr lang="en-NZ" dirty="0" err="1" smtClean="0"/>
              <a:t>Kommentare</a:t>
            </a:r>
            <a:r>
              <a:rPr lang="en-NZ" dirty="0" smtClean="0"/>
              <a:t>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027017" cy="4351338"/>
          </a:xfrm>
        </p:spPr>
        <p:txBody>
          <a:bodyPr/>
          <a:lstStyle/>
          <a:p>
            <a:pPr marL="0" indent="0">
              <a:buNone/>
            </a:pPr>
            <a:r>
              <a:rPr lang="de-DE" i="1" dirty="0" smtClean="0"/>
              <a:t>Beispiele:</a:t>
            </a:r>
          </a:p>
          <a:p>
            <a:endParaRPr lang="de-DE" dirty="0" smtClean="0"/>
          </a:p>
          <a:p>
            <a:r>
              <a:rPr lang="de-DE" dirty="0" smtClean="0"/>
              <a:t>Das </a:t>
            </a:r>
            <a:r>
              <a:rPr lang="de-DE" dirty="0"/>
              <a:t>ist </a:t>
            </a:r>
            <a:r>
              <a:rPr lang="de-DE" dirty="0" smtClean="0"/>
              <a:t>interessant/schrecklich/unglaublich/... !</a:t>
            </a:r>
            <a:endParaRPr lang="en-NZ" dirty="0"/>
          </a:p>
          <a:p>
            <a:r>
              <a:rPr lang="de-DE" dirty="0"/>
              <a:t>Hoffentlich geht es dir/ deinem Bruder/ deiner Mutter ... jetzt besser.</a:t>
            </a:r>
            <a:endParaRPr lang="en-NZ" dirty="0"/>
          </a:p>
          <a:p>
            <a:r>
              <a:rPr lang="de-DE" dirty="0"/>
              <a:t>Ich möchte </a:t>
            </a:r>
            <a:r>
              <a:rPr lang="de-DE" dirty="0" smtClean="0"/>
              <a:t>nicht/auch ... .</a:t>
            </a:r>
            <a:endParaRPr lang="en-NZ" dirty="0"/>
          </a:p>
          <a:p>
            <a:r>
              <a:rPr lang="de-DE" dirty="0"/>
              <a:t>Ich war auch </a:t>
            </a:r>
            <a:r>
              <a:rPr lang="de-DE" dirty="0" smtClean="0"/>
              <a:t>... .</a:t>
            </a:r>
            <a:endParaRPr lang="en-NZ" dirty="0"/>
          </a:p>
          <a:p>
            <a:r>
              <a:rPr lang="de-DE" dirty="0"/>
              <a:t>Ich habe auch ... </a:t>
            </a:r>
            <a:r>
              <a:rPr lang="de-DE" smtClean="0"/>
              <a:t>gebrochen/geblutet</a:t>
            </a:r>
            <a:r>
              <a:rPr lang="de-DE" dirty="0"/>
              <a:t>/ ... .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39269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13</TotalTime>
  <Words>262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Verdana</vt:lpstr>
      <vt:lpstr>Office Theme</vt:lpstr>
      <vt:lpstr>Ein Unfall</vt:lpstr>
      <vt:lpstr>1. Welche Frage passt zu welchem Abschnitt. Schreib sie in die Tabelle.</vt:lpstr>
      <vt:lpstr>Vergleiche mit der Lösung hier.</vt:lpstr>
      <vt:lpstr>2. Schreib einen Blog über einen Unfall, den du (oder jemand in deiner Familie) erlebt hast.</vt:lpstr>
      <vt:lpstr>Lies die anderen Blogs und schreib einen oder mehrere Kommentare.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4</cp:revision>
  <dcterms:created xsi:type="dcterms:W3CDTF">2018-03-04T05:36:37Z</dcterms:created>
  <dcterms:modified xsi:type="dcterms:W3CDTF">2018-10-18T04:02:18Z</dcterms:modified>
</cp:coreProperties>
</file>