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Szczepanski" initials="AS" lastIdx="1" clrIdx="0">
    <p:extLst>
      <p:ext uri="{19B8F6BF-5375-455C-9EA6-DF929625EA0E}">
        <p15:presenceInfo xmlns:p15="http://schemas.microsoft.com/office/powerpoint/2012/main" userId="Anke Szczepan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Krankheiten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Onlineübungen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Scanne </a:t>
            </a:r>
            <a:r>
              <a:rPr lang="de-DE" dirty="0"/>
              <a:t>den QR-Code und </a:t>
            </a:r>
            <a:r>
              <a:rPr lang="de-DE" dirty="0" smtClean="0"/>
              <a:t>mach </a:t>
            </a:r>
            <a:r>
              <a:rPr lang="de-DE" dirty="0"/>
              <a:t>die Onlineübung „Nevin ist krank“.</a:t>
            </a:r>
            <a:endParaRPr lang="en-NZ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613" y="2013167"/>
            <a:ext cx="3810000" cy="3810000"/>
          </a:xfrm>
        </p:spPr>
      </p:pic>
    </p:spTree>
    <p:extLst>
      <p:ext uri="{BB962C8B-B14F-4D97-AF65-F5344CB8AC3E}">
        <p14:creationId xmlns:p14="http://schemas.microsoft.com/office/powerpoint/2010/main" val="2070380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/>
              <a:t>Fragt</a:t>
            </a:r>
            <a:r>
              <a:rPr lang="en-NZ" dirty="0"/>
              <a:t> und </a:t>
            </a:r>
            <a:r>
              <a:rPr lang="en-NZ" dirty="0" err="1"/>
              <a:t>antwortet</a:t>
            </a:r>
            <a:r>
              <a:rPr lang="en-NZ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Was </a:t>
            </a:r>
            <a:r>
              <a:rPr lang="de-DE" dirty="0" smtClean="0"/>
              <a:t>tut dir </a:t>
            </a:r>
            <a:r>
              <a:rPr lang="de-DE" dirty="0"/>
              <a:t>weh</a:t>
            </a:r>
            <a:r>
              <a:rPr lang="de-DE" dirty="0" smtClean="0"/>
              <a:t>?</a:t>
            </a:r>
          </a:p>
          <a:p>
            <a:pPr marL="0" indent="0">
              <a:buNone/>
            </a:pPr>
            <a:endParaRPr lang="en-NZ" dirty="0"/>
          </a:p>
          <a:p>
            <a:r>
              <a:rPr lang="de-DE" dirty="0"/>
              <a:t>Mein Hals tut weh.</a:t>
            </a:r>
            <a:endParaRPr lang="en-NZ" dirty="0"/>
          </a:p>
          <a:p>
            <a:r>
              <a:rPr lang="de-DE" dirty="0"/>
              <a:t>Meine Nase tut weh.</a:t>
            </a:r>
            <a:endParaRPr lang="en-NZ" dirty="0"/>
          </a:p>
          <a:p>
            <a:r>
              <a:rPr lang="de-DE" dirty="0"/>
              <a:t>Meine Ohren tun weh.</a:t>
            </a:r>
            <a:endParaRPr lang="en-NZ" dirty="0"/>
          </a:p>
          <a:p>
            <a:r>
              <a:rPr lang="en-NZ" dirty="0"/>
              <a:t>…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0586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23</TotalTime>
  <Words>39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Krankheiten</vt:lpstr>
      <vt:lpstr>Scanne den QR-Code und mach die Onlineübung „Nevin ist krank“.</vt:lpstr>
      <vt:lpstr>Fragt und antwortet.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4</cp:revision>
  <dcterms:created xsi:type="dcterms:W3CDTF">2018-03-04T05:36:37Z</dcterms:created>
  <dcterms:modified xsi:type="dcterms:W3CDTF">2018-10-18T04:27:42Z</dcterms:modified>
</cp:coreProperties>
</file>