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Kleidungsstücke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83" y="296504"/>
            <a:ext cx="2577496" cy="19411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83" y="2517592"/>
            <a:ext cx="2577496" cy="19411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235" y="4758622"/>
            <a:ext cx="2577496" cy="19411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727" y="2527563"/>
            <a:ext cx="2577496" cy="19411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83" y="4722519"/>
            <a:ext cx="2577496" cy="19411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727" y="4758623"/>
            <a:ext cx="2577496" cy="19411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3479" y="4722518"/>
            <a:ext cx="2577496" cy="19411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971" y="2517591"/>
            <a:ext cx="2577496" cy="19411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727" y="296503"/>
            <a:ext cx="2577496" cy="19411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971" y="296502"/>
            <a:ext cx="2577496" cy="194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5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4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Mode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</dc:title>
  <dc:creator>Anke Szczepanski</dc:creator>
  <cp:lastModifiedBy>Anke Szczepanski</cp:lastModifiedBy>
  <cp:revision>1</cp:revision>
  <dcterms:created xsi:type="dcterms:W3CDTF">2018-10-22T22:18:01Z</dcterms:created>
  <dcterms:modified xsi:type="dcterms:W3CDTF">2018-10-22T22:22:20Z</dcterms:modified>
</cp:coreProperties>
</file>