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8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64595-77CA-463A-8F84-01BC8F3AD643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7EDF1-779D-4C26-9777-75ECB38C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3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861" y="1194181"/>
            <a:ext cx="9144000" cy="1665665"/>
          </a:xfrm>
        </p:spPr>
        <p:txBody>
          <a:bodyPr anchor="b">
            <a:normAutofit/>
          </a:bodyPr>
          <a:lstStyle>
            <a:lvl1pPr algn="l">
              <a:defRPr sz="4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angeben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861" y="3038189"/>
            <a:ext cx="9144000" cy="988017"/>
          </a:xfrm>
        </p:spPr>
        <p:txBody>
          <a:bodyPr/>
          <a:lstStyle>
            <a:lvl1pPr marL="0" indent="0" algn="l">
              <a:buNone/>
              <a:defRPr sz="2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Digitaler</a:t>
            </a:r>
            <a:r>
              <a:rPr lang="en-US" dirty="0" smtClean="0"/>
              <a:t>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7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559" y="626383"/>
            <a:ext cx="9487394" cy="106585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err="1" smtClean="0"/>
              <a:t>Arbeitsanweisung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81753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7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15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5524" cy="106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0598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8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Unsere</a:t>
            </a:r>
            <a:r>
              <a:rPr lang="en-US" dirty="0" smtClean="0"/>
              <a:t> </a:t>
            </a:r>
            <a:r>
              <a:rPr lang="en-US" dirty="0" err="1" smtClean="0"/>
              <a:t>Kollektion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Im nächsten Unterricht plant ihr eure Modekollektion und nehmt </a:t>
            </a:r>
            <a:r>
              <a:rPr lang="de-DE" dirty="0" smtClean="0"/>
              <a:t>sie </a:t>
            </a:r>
            <a:r>
              <a:rPr lang="de-DE" dirty="0"/>
              <a:t>auf Video auf.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Besprecht </a:t>
            </a:r>
            <a:r>
              <a:rPr lang="de-DE" dirty="0"/>
              <a:t>in euren Gruppen:</a:t>
            </a:r>
          </a:p>
          <a:p>
            <a:r>
              <a:rPr lang="de-DE" dirty="0" smtClean="0"/>
              <a:t>Welche </a:t>
            </a:r>
            <a:r>
              <a:rPr lang="de-DE" dirty="0"/>
              <a:t>Kleidungstücke passen zu eurer Kollektion und zu euren Ideen?</a:t>
            </a:r>
          </a:p>
          <a:p>
            <a:r>
              <a:rPr lang="de-DE" dirty="0" smtClean="0"/>
              <a:t>Wer </a:t>
            </a:r>
            <a:r>
              <a:rPr lang="de-DE" dirty="0"/>
              <a:t>hat was bei sich zuhause?</a:t>
            </a:r>
          </a:p>
          <a:p>
            <a:r>
              <a:rPr lang="de-DE" dirty="0" smtClean="0"/>
              <a:t>Wer </a:t>
            </a:r>
            <a:r>
              <a:rPr lang="de-DE" dirty="0"/>
              <a:t>bringt welches Kleidungsstück mit?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Vergesst nicht: Bringt im nächsten Unterricht die Kleidungsstücke mit. 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42311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Ihr präsentiert eure Kollektion mit einem Video. Schreibt dafür ein kurzes Skript und nehmt dann ein Video eurer Modekollektion auf.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10153"/>
            <a:ext cx="8881753" cy="406680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e-DE" b="1" dirty="0"/>
              <a:t>Für das Skript:</a:t>
            </a:r>
          </a:p>
          <a:p>
            <a:pPr marL="0" indent="0">
              <a:buNone/>
            </a:pPr>
            <a:r>
              <a:rPr lang="de-DE" dirty="0" smtClean="0"/>
              <a:t>1. </a:t>
            </a:r>
            <a:r>
              <a:rPr lang="de-DE" dirty="0" smtClean="0"/>
              <a:t>Plant </a:t>
            </a:r>
            <a:r>
              <a:rPr lang="de-DE" dirty="0"/>
              <a:t>die </a:t>
            </a:r>
            <a:r>
              <a:rPr lang="de-DE" dirty="0" smtClean="0"/>
              <a:t>Reihenfolge von den Outfits.</a:t>
            </a:r>
            <a:endParaRPr lang="de-DE" dirty="0"/>
          </a:p>
          <a:p>
            <a:pPr marL="0" indent="0">
              <a:lnSpc>
                <a:spcPct val="110000"/>
              </a:lnSpc>
              <a:buNone/>
            </a:pPr>
            <a:r>
              <a:rPr lang="de-DE" dirty="0" smtClean="0"/>
              <a:t>2. Verteilt </a:t>
            </a:r>
            <a:r>
              <a:rPr lang="de-DE" dirty="0"/>
              <a:t>die Rollen. Wer präsentiert welches Kleidungsstück und wer spricht den Text dazu?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de-DE" dirty="0" smtClean="0"/>
              <a:t>3. </a:t>
            </a:r>
            <a:r>
              <a:rPr lang="de-DE" dirty="0"/>
              <a:t>Schreibt kurze Texte. Auf dem Arbeitsblatt seht ihr ein Beispiel</a:t>
            </a:r>
            <a:r>
              <a:rPr lang="de-DE" dirty="0"/>
              <a:t>.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b="1" dirty="0"/>
              <a:t>Für das Video:</a:t>
            </a:r>
          </a:p>
          <a:p>
            <a:pPr marL="0" indent="0">
              <a:buNone/>
            </a:pPr>
            <a:r>
              <a:rPr lang="de-DE" dirty="0"/>
              <a:t>Euer Video soll maximal 2 Minuten dauern.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de-DE" dirty="0"/>
              <a:t>Ihr könnt es gerne mehrmals aufnehmen und dann die beste Version wählen.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84531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DD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PPT" id="{9C32F2F1-C870-49C9-8C26-60D2AC56E5DE}" vid="{D02AF008-BF09-4045-A3B8-1928B9EF0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</Template>
  <TotalTime>7</TotalTime>
  <Words>148</Words>
  <Application>Microsoft Office PowerPoint</Application>
  <PresentationFormat>Widescreen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Verdana</vt:lpstr>
      <vt:lpstr>Office Theme</vt:lpstr>
      <vt:lpstr>Unsere Kollektion</vt:lpstr>
      <vt:lpstr>Im nächsten Unterricht plant ihr eure Modekollektion und nehmt sie auf Video auf.</vt:lpstr>
      <vt:lpstr>Ihr präsentiert eure Kollektion mit einem Video. Schreibt dafür ein kurzes Skript und nehmt dann ein Video eurer Modekollektion auf.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Anke Szczepanski</dc:creator>
  <cp:lastModifiedBy>Anke Szczepanski</cp:lastModifiedBy>
  <cp:revision>3</cp:revision>
  <dcterms:created xsi:type="dcterms:W3CDTF">2018-03-23T06:21:19Z</dcterms:created>
  <dcterms:modified xsi:type="dcterms:W3CDTF">2018-10-17T10:03:44Z</dcterms:modified>
</cp:coreProperties>
</file>