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Rechenaufgaben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Taschenrechner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 </a:t>
            </a:r>
            <a:r>
              <a:rPr lang="en-NZ" dirty="0" err="1" smtClean="0"/>
              <a:t>geht’s</a:t>
            </a:r>
            <a:r>
              <a:rPr lang="en-NZ" dirty="0" smtClean="0"/>
              <a:t>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Arbeitet </a:t>
            </a:r>
            <a:r>
              <a:rPr lang="de-DE" dirty="0"/>
              <a:t>zu zweit.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Sagt </a:t>
            </a:r>
            <a:r>
              <a:rPr lang="de-DE" dirty="0"/>
              <a:t>eine Rechenaufgabe und rechnet sie mit dem Taschenrechner aus: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Eine Person beginnt. Die Rechenaufgabe hat mindestens 5 Zahlen mit zwei Stellen, z.B. 25+67-13+80-54. Alle rechnen die </a:t>
            </a:r>
            <a:r>
              <a:rPr lang="de-DE" dirty="0" smtClean="0"/>
              <a:t>Aufgabe.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Vergleicht </a:t>
            </a:r>
            <a:r>
              <a:rPr lang="de-DE" dirty="0"/>
              <a:t>am Ende das Ergebnis. Habt ihr die gleiche Lösung?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Dann </a:t>
            </a:r>
            <a:r>
              <a:rPr lang="de-DE" dirty="0"/>
              <a:t>sagt die andere Person auch eine Rechenaufgabe.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469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4</TotalTime>
  <Words>64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Rechenaufgaben</vt:lpstr>
      <vt:lpstr>So geht’s: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Rechenaufgaben</dc:title>
  <dc:creator>Anke Szczepanski</dc:creator>
  <cp:lastModifiedBy>Anke Szczepanski</cp:lastModifiedBy>
  <cp:revision>1</cp:revision>
  <dcterms:created xsi:type="dcterms:W3CDTF">2019-04-28T04:38:23Z</dcterms:created>
  <dcterms:modified xsi:type="dcterms:W3CDTF">2019-04-28T04:42:35Z</dcterms:modified>
</cp:coreProperties>
</file>