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4/28/2019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Wie</a:t>
            </a:r>
            <a:r>
              <a:rPr lang="en-US" dirty="0" smtClean="0"/>
              <a:t> alt </a:t>
            </a:r>
            <a:r>
              <a:rPr lang="en-US" dirty="0" err="1" smtClean="0"/>
              <a:t>ist</a:t>
            </a:r>
            <a:r>
              <a:rPr lang="en-US" dirty="0" smtClean="0"/>
              <a:t> … 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Digitale</a:t>
            </a:r>
            <a:r>
              <a:rPr lang="en-US" dirty="0" smtClean="0"/>
              <a:t> </a:t>
            </a:r>
            <a:r>
              <a:rPr lang="en-US" dirty="0" err="1" smtClean="0"/>
              <a:t>Texte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So </a:t>
            </a:r>
            <a:r>
              <a:rPr lang="en-NZ" dirty="0" err="1" smtClean="0"/>
              <a:t>geht’s</a:t>
            </a:r>
            <a:r>
              <a:rPr lang="en-NZ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/>
              <a:t>1. Arbeitet in kleinen Gruppen.  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2. Wählt eine berühmte Person von der Liste. </a:t>
            </a:r>
            <a:r>
              <a:rPr lang="de-DE" dirty="0" smtClean="0"/>
              <a:t>  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(</a:t>
            </a:r>
            <a:r>
              <a:rPr lang="de-DE" dirty="0"/>
              <a:t>Jeder hat einen anderen Namen!)</a:t>
            </a:r>
            <a:endParaRPr lang="en-NZ" dirty="0"/>
          </a:p>
          <a:p>
            <a:pPr marL="0" indent="0">
              <a:buNone/>
            </a:pPr>
            <a:r>
              <a:rPr lang="de-DE" i="1" dirty="0"/>
              <a:t>	</a:t>
            </a:r>
            <a:r>
              <a:rPr lang="de-DE" i="1" dirty="0" smtClean="0"/>
              <a:t>     </a:t>
            </a:r>
            <a:r>
              <a:rPr lang="de-DE" dirty="0" smtClean="0"/>
              <a:t>Manuel </a:t>
            </a:r>
            <a:r>
              <a:rPr lang="de-DE" dirty="0"/>
              <a:t>Neuer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dirty="0" smtClean="0"/>
              <a:t>     Heidi </a:t>
            </a:r>
            <a:r>
              <a:rPr lang="de-DE" dirty="0"/>
              <a:t>Klum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dirty="0" smtClean="0"/>
              <a:t>     Angela </a:t>
            </a:r>
            <a:r>
              <a:rPr lang="de-DE" dirty="0"/>
              <a:t>Merkel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dirty="0" smtClean="0"/>
              <a:t>     Roger </a:t>
            </a:r>
            <a:r>
              <a:rPr lang="de-DE" dirty="0"/>
              <a:t>Federer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3. Wie alt ist die Person? Findet die Information </a:t>
            </a:r>
            <a:endParaRPr lang="de-DE" dirty="0" smtClean="0"/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im </a:t>
            </a:r>
            <a:r>
              <a:rPr lang="de-DE" dirty="0"/>
              <a:t>Internet.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77292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4. Präsentiert das Alter in der Gruppe</a:t>
            </a:r>
            <a:r>
              <a:rPr lang="de-DE" dirty="0" smtClean="0"/>
              <a:t>.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Redemittel: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Wie alt ist …? 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Sie ist … Jahre alt.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Er ist … Jahre alt.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17726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5</TotalTime>
  <Words>62</Words>
  <Application>Microsoft Office PowerPoint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Verdana</vt:lpstr>
      <vt:lpstr>Office Theme</vt:lpstr>
      <vt:lpstr>Wie alt ist … ?</vt:lpstr>
      <vt:lpstr>So geht’s: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Szczepanski</dc:creator>
  <cp:lastModifiedBy>Anke Szczepanski</cp:lastModifiedBy>
  <cp:revision>2</cp:revision>
  <dcterms:created xsi:type="dcterms:W3CDTF">2019-04-28T05:09:11Z</dcterms:created>
  <dcterms:modified xsi:type="dcterms:W3CDTF">2019-04-28T05:15:04Z</dcterms:modified>
</cp:coreProperties>
</file>